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805E31-D27D-4514-BBA4-968E7BD8433F}" v="201" dt="2022-10-01T06:48:58.32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0201" autoAdjust="0"/>
  </p:normalViewPr>
  <p:slideViewPr>
    <p:cSldViewPr snapToGrid="0" snapToObjects="1">
      <p:cViewPr>
        <p:scale>
          <a:sx n="74" d="100"/>
          <a:sy n="74" d="100"/>
        </p:scale>
        <p:origin x="1248"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cs"/>
              </a:defRPr>
            </a:pPr>
            <a:r>
              <a:rPr lang="en-US"/>
              <a:t>Algorithm vs Accuracy</a:t>
            </a:r>
          </a:p>
        </c:rich>
      </c:tx>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cs"/>
            </a:defRPr>
          </a:pPr>
          <a:endParaRPr lang="en-US"/>
        </a:p>
      </c:txPr>
    </c:title>
    <c:autoTitleDeleted val="0"/>
    <c:plotArea>
      <c:layout/>
      <c:barChart>
        <c:barDir val="bar"/>
        <c:grouping val="stacked"/>
        <c:varyColors val="0"/>
        <c:ser>
          <c:idx val="0"/>
          <c:order val="0"/>
          <c:spPr>
            <a:solidFill>
              <a:schemeClr val="accent1"/>
            </a:solidFill>
            <a:ln>
              <a:noFill/>
            </a:ln>
            <a:effectLst/>
          </c:spPr>
          <c:invertIfNegative val="0"/>
          <c:cat>
            <c:strRef>
              <c:f>Sheet1!$F$53:$F$56</c:f>
              <c:strCache>
                <c:ptCount val="4"/>
                <c:pt idx="0">
                  <c:v>SVM_C</c:v>
                </c:pt>
                <c:pt idx="1">
                  <c:v>logistic Regression</c:v>
                </c:pt>
                <c:pt idx="2">
                  <c:v>Decision Tree</c:v>
                </c:pt>
                <c:pt idx="3">
                  <c:v>KNN</c:v>
                </c:pt>
              </c:strCache>
            </c:strRef>
          </c:cat>
          <c:val>
            <c:numRef>
              <c:f>Sheet1!$G$53:$G$56</c:f>
              <c:numCache>
                <c:formatCode>General</c:formatCode>
                <c:ptCount val="4"/>
                <c:pt idx="0">
                  <c:v>0.83330000000000004</c:v>
                </c:pt>
                <c:pt idx="1">
                  <c:v>0.83330000000000004</c:v>
                </c:pt>
                <c:pt idx="2">
                  <c:v>0.88900000000000001</c:v>
                </c:pt>
                <c:pt idx="3">
                  <c:v>0.83299999999999996</c:v>
                </c:pt>
              </c:numCache>
            </c:numRef>
          </c:val>
          <c:extLst>
            <c:ext xmlns:c16="http://schemas.microsoft.com/office/drawing/2014/chart" uri="{C3380CC4-5D6E-409C-BE32-E72D297353CC}">
              <c16:uniqueId val="{00000000-6834-4B35-B261-DB7361642846}"/>
            </c:ext>
          </c:extLst>
        </c:ser>
        <c:dLbls>
          <c:showLegendKey val="0"/>
          <c:showVal val="0"/>
          <c:showCatName val="0"/>
          <c:showSerName val="0"/>
          <c:showPercent val="0"/>
          <c:showBubbleSize val="0"/>
        </c:dLbls>
        <c:gapWidth val="150"/>
        <c:overlap val="100"/>
        <c:axId val="857154383"/>
        <c:axId val="857152303"/>
      </c:barChart>
      <c:catAx>
        <c:axId val="85715438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crossAx val="857152303"/>
        <c:crosses val="autoZero"/>
        <c:auto val="1"/>
        <c:lblAlgn val="ctr"/>
        <c:lblOffset val="100"/>
        <c:noMultiLvlLbl val="0"/>
      </c:catAx>
      <c:valAx>
        <c:axId val="8571523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crossAx val="8571543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ysClr val="windowText" lastClr="00000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C9345-FEBE-4DFA-8227-8119959B86DF}"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B1B37995-FDEE-4B8B-8527-37C594F7A880}">
      <dgm:prSet phldrT="[Text]"/>
      <dgm:spPr/>
      <dgm:t>
        <a:bodyPr/>
        <a:lstStyle/>
        <a:p>
          <a:r>
            <a:rPr lang="en-US" dirty="0"/>
            <a:t>1</a:t>
          </a:r>
        </a:p>
      </dgm:t>
    </dgm:pt>
    <dgm:pt modelId="{8FBC39B8-7700-46FF-913B-F65C3898C2ED}" type="parTrans" cxnId="{8F569410-6787-4436-B39F-80E21331A691}">
      <dgm:prSet/>
      <dgm:spPr/>
      <dgm:t>
        <a:bodyPr/>
        <a:lstStyle/>
        <a:p>
          <a:endParaRPr lang="en-US"/>
        </a:p>
      </dgm:t>
    </dgm:pt>
    <dgm:pt modelId="{A362823A-D67A-422B-8B2A-673DAA5E2F73}" type="sibTrans" cxnId="{8F569410-6787-4436-B39F-80E21331A691}">
      <dgm:prSet/>
      <dgm:spPr/>
      <dgm:t>
        <a:bodyPr/>
        <a:lstStyle/>
        <a:p>
          <a:endParaRPr lang="en-US"/>
        </a:p>
      </dgm:t>
    </dgm:pt>
    <dgm:pt modelId="{5D764831-7ED8-40AE-A684-42C32A79AEF7}">
      <dgm:prSet phldrT="[Text]"/>
      <dgm:spPr/>
      <dgm:t>
        <a:bodyPr/>
        <a:lstStyle/>
        <a:p>
          <a:r>
            <a:rPr lang="en-US" dirty="0"/>
            <a:t>2</a:t>
          </a:r>
        </a:p>
      </dgm:t>
    </dgm:pt>
    <dgm:pt modelId="{9D229EAD-4260-420E-A321-F84445F9BD72}" type="parTrans" cxnId="{5D972BCB-777E-41DC-AAE0-C04B71A272E6}">
      <dgm:prSet/>
      <dgm:spPr/>
      <dgm:t>
        <a:bodyPr/>
        <a:lstStyle/>
        <a:p>
          <a:endParaRPr lang="en-US"/>
        </a:p>
      </dgm:t>
    </dgm:pt>
    <dgm:pt modelId="{B79C2BE0-CBC3-426F-8F50-3312191096BE}" type="sibTrans" cxnId="{5D972BCB-777E-41DC-AAE0-C04B71A272E6}">
      <dgm:prSet/>
      <dgm:spPr/>
      <dgm:t>
        <a:bodyPr/>
        <a:lstStyle/>
        <a:p>
          <a:endParaRPr lang="en-US"/>
        </a:p>
      </dgm:t>
    </dgm:pt>
    <dgm:pt modelId="{D4B01CE6-385D-47A7-9A41-1657C24B0237}">
      <dgm:prSet phldrT="[Text]"/>
      <dgm:spPr/>
      <dgm:t>
        <a:bodyPr/>
        <a:lstStyle/>
        <a:p>
          <a:r>
            <a:rPr lang="en-US" dirty="0"/>
            <a:t>Pass get request to SpaceX </a:t>
          </a:r>
          <a:r>
            <a:rPr lang="en-US" dirty="0" err="1"/>
            <a:t>api</a:t>
          </a:r>
          <a:r>
            <a:rPr lang="en-US" dirty="0"/>
            <a:t> using reguests.get(“url”),</a:t>
          </a:r>
        </a:p>
      </dgm:t>
    </dgm:pt>
    <dgm:pt modelId="{107DEDB7-4123-4C71-AA37-5181144FCAC5}" type="parTrans" cxnId="{C2ACD4B0-5BFE-4474-AA9E-E22CC4303B74}">
      <dgm:prSet/>
      <dgm:spPr/>
      <dgm:t>
        <a:bodyPr/>
        <a:lstStyle/>
        <a:p>
          <a:endParaRPr lang="en-US"/>
        </a:p>
      </dgm:t>
    </dgm:pt>
    <dgm:pt modelId="{90924CA3-7E04-4122-92E3-8C62F37C711A}" type="sibTrans" cxnId="{C2ACD4B0-5BFE-4474-AA9E-E22CC4303B74}">
      <dgm:prSet/>
      <dgm:spPr/>
      <dgm:t>
        <a:bodyPr/>
        <a:lstStyle/>
        <a:p>
          <a:endParaRPr lang="en-US"/>
        </a:p>
      </dgm:t>
    </dgm:pt>
    <dgm:pt modelId="{BB3B6490-BE67-4A53-A6B0-F5B951EA4F21}">
      <dgm:prSet phldrT="[Text]"/>
      <dgm:spPr/>
      <dgm:t>
        <a:bodyPr/>
        <a:lstStyle/>
        <a:p>
          <a:r>
            <a:rPr lang="en-US" dirty="0"/>
            <a:t>3</a:t>
          </a:r>
        </a:p>
      </dgm:t>
    </dgm:pt>
    <dgm:pt modelId="{B00B90B7-CA36-4B80-8568-D84A023FF16A}" type="parTrans" cxnId="{682D9179-C289-4F20-B94A-5A2CC82410EF}">
      <dgm:prSet/>
      <dgm:spPr/>
      <dgm:t>
        <a:bodyPr/>
        <a:lstStyle/>
        <a:p>
          <a:endParaRPr lang="en-US"/>
        </a:p>
      </dgm:t>
    </dgm:pt>
    <dgm:pt modelId="{1830DA05-8F9A-4947-A565-40D7463E4D5E}" type="sibTrans" cxnId="{682D9179-C289-4F20-B94A-5A2CC82410EF}">
      <dgm:prSet/>
      <dgm:spPr/>
      <dgm:t>
        <a:bodyPr/>
        <a:lstStyle/>
        <a:p>
          <a:endParaRPr lang="en-US"/>
        </a:p>
      </dgm:t>
    </dgm:pt>
    <dgm:pt modelId="{43659C89-DDB5-4741-B87A-8EF9E31B47D4}">
      <dgm:prSet phldrT="[Text]"/>
      <dgm:spPr/>
      <dgm:t>
        <a:bodyPr/>
        <a:lstStyle/>
        <a:p>
          <a:r>
            <a:rPr lang="en-US" dirty="0"/>
            <a:t>Use the functions to collect the needed data from the requested data</a:t>
          </a:r>
        </a:p>
      </dgm:t>
    </dgm:pt>
    <dgm:pt modelId="{1F551878-AC32-4A73-9845-6BA955FBD03A}" type="parTrans" cxnId="{F1C12296-EAA3-4333-A9AC-23DB82077595}">
      <dgm:prSet/>
      <dgm:spPr/>
      <dgm:t>
        <a:bodyPr/>
        <a:lstStyle/>
        <a:p>
          <a:endParaRPr lang="en-US"/>
        </a:p>
      </dgm:t>
    </dgm:pt>
    <dgm:pt modelId="{EEFA9075-B2A7-4583-9B9A-5FABC43A5F67}" type="sibTrans" cxnId="{F1C12296-EAA3-4333-A9AC-23DB82077595}">
      <dgm:prSet/>
      <dgm:spPr/>
      <dgm:t>
        <a:bodyPr/>
        <a:lstStyle/>
        <a:p>
          <a:endParaRPr lang="en-US"/>
        </a:p>
      </dgm:t>
    </dgm:pt>
    <dgm:pt modelId="{B51A2745-4BA7-4C83-936C-7ED076A59138}">
      <dgm:prSet/>
      <dgm:spPr/>
      <dgm:t>
        <a:bodyPr/>
        <a:lstStyle/>
        <a:p>
          <a:r>
            <a:rPr lang="en-US" dirty="0"/>
            <a:t>Create functions for collecting and storing important columns</a:t>
          </a:r>
        </a:p>
      </dgm:t>
    </dgm:pt>
    <dgm:pt modelId="{FB0D6EEA-5CB3-4671-8083-040389A430FA}" type="parTrans" cxnId="{AB51E3BE-1CB1-4F5D-AC8D-CE4A33DD63A6}">
      <dgm:prSet/>
      <dgm:spPr/>
      <dgm:t>
        <a:bodyPr/>
        <a:lstStyle/>
        <a:p>
          <a:endParaRPr lang="en-US"/>
        </a:p>
      </dgm:t>
    </dgm:pt>
    <dgm:pt modelId="{24A8B089-09BC-43B8-8F32-43E63546806A}" type="sibTrans" cxnId="{AB51E3BE-1CB1-4F5D-AC8D-CE4A33DD63A6}">
      <dgm:prSet/>
      <dgm:spPr/>
      <dgm:t>
        <a:bodyPr/>
        <a:lstStyle/>
        <a:p>
          <a:endParaRPr lang="en-US"/>
        </a:p>
      </dgm:t>
    </dgm:pt>
    <dgm:pt modelId="{CA682109-2C71-4BD4-9DCB-B05C67FB6B67}">
      <dgm:prSet phldrT="[Text]"/>
      <dgm:spPr/>
      <dgm:t>
        <a:bodyPr/>
        <a:lstStyle/>
        <a:p>
          <a:r>
            <a:rPr lang="en-US" dirty="0"/>
            <a:t>5</a:t>
          </a:r>
        </a:p>
      </dgm:t>
    </dgm:pt>
    <dgm:pt modelId="{FA469299-1C90-41F9-A313-EE4CA5F52815}" type="parTrans" cxnId="{E9E127F8-058A-41E8-AA1D-1A216ABD73BC}">
      <dgm:prSet/>
      <dgm:spPr/>
      <dgm:t>
        <a:bodyPr/>
        <a:lstStyle/>
        <a:p>
          <a:endParaRPr lang="en-US"/>
        </a:p>
      </dgm:t>
    </dgm:pt>
    <dgm:pt modelId="{35B5601F-62FA-403A-BB30-483E60A478BF}" type="sibTrans" cxnId="{E9E127F8-058A-41E8-AA1D-1A216ABD73BC}">
      <dgm:prSet/>
      <dgm:spPr/>
      <dgm:t>
        <a:bodyPr/>
        <a:lstStyle/>
        <a:p>
          <a:endParaRPr lang="en-US"/>
        </a:p>
      </dgm:t>
    </dgm:pt>
    <dgm:pt modelId="{5012D2AF-1570-4FA0-A94D-1F0025B8451C}">
      <dgm:prSet phldrT="[Text]"/>
      <dgm:spPr/>
      <dgm:t>
        <a:bodyPr/>
        <a:lstStyle/>
        <a:p>
          <a:r>
            <a:rPr lang="en-US" dirty="0"/>
            <a:t>4</a:t>
          </a:r>
        </a:p>
      </dgm:t>
    </dgm:pt>
    <dgm:pt modelId="{82F97235-FE20-4635-BC09-E64369CA511B}" type="parTrans" cxnId="{20221356-84CC-49B0-B32C-23A7E5F8872B}">
      <dgm:prSet/>
      <dgm:spPr/>
      <dgm:t>
        <a:bodyPr/>
        <a:lstStyle/>
        <a:p>
          <a:endParaRPr lang="en-US"/>
        </a:p>
      </dgm:t>
    </dgm:pt>
    <dgm:pt modelId="{7471A4C3-ECD6-47E1-80C8-2D65C0B177BC}" type="sibTrans" cxnId="{20221356-84CC-49B0-B32C-23A7E5F8872B}">
      <dgm:prSet/>
      <dgm:spPr/>
      <dgm:t>
        <a:bodyPr/>
        <a:lstStyle/>
        <a:p>
          <a:endParaRPr lang="en-US"/>
        </a:p>
      </dgm:t>
    </dgm:pt>
    <dgm:pt modelId="{747E14C6-6270-4223-9EDA-83354C156447}">
      <dgm:prSet/>
      <dgm:spPr/>
      <dgm:t>
        <a:bodyPr/>
        <a:lstStyle/>
        <a:p>
          <a:r>
            <a:rPr lang="en-US" dirty="0"/>
            <a:t>Store all collected lists into a dictionary</a:t>
          </a:r>
        </a:p>
      </dgm:t>
    </dgm:pt>
    <dgm:pt modelId="{13ACCDE3-731C-4A61-AC3E-E1562DB2B381}" type="parTrans" cxnId="{81455B23-1C32-4B28-AB82-52F611582262}">
      <dgm:prSet/>
      <dgm:spPr/>
      <dgm:t>
        <a:bodyPr/>
        <a:lstStyle/>
        <a:p>
          <a:endParaRPr lang="en-US"/>
        </a:p>
      </dgm:t>
    </dgm:pt>
    <dgm:pt modelId="{317E0115-FE2C-4FDD-9653-46C6E89F81F3}" type="sibTrans" cxnId="{81455B23-1C32-4B28-AB82-52F611582262}">
      <dgm:prSet/>
      <dgm:spPr/>
      <dgm:t>
        <a:bodyPr/>
        <a:lstStyle/>
        <a:p>
          <a:endParaRPr lang="en-US"/>
        </a:p>
      </dgm:t>
    </dgm:pt>
    <dgm:pt modelId="{4D706232-5798-4FD8-BA53-F1F934FAC6C6}">
      <dgm:prSet/>
      <dgm:spPr/>
      <dgm:t>
        <a:bodyPr/>
        <a:lstStyle/>
        <a:p>
          <a:r>
            <a:rPr lang="en-US" dirty="0"/>
            <a:t>Convert the dictionary into a dataframe.</a:t>
          </a:r>
        </a:p>
      </dgm:t>
    </dgm:pt>
    <dgm:pt modelId="{20FAFD79-8548-4257-9FAC-E91EAA48DAEC}" type="parTrans" cxnId="{BFC7778C-BB28-422E-BB6B-B6498494A8DE}">
      <dgm:prSet/>
      <dgm:spPr/>
      <dgm:t>
        <a:bodyPr/>
        <a:lstStyle/>
        <a:p>
          <a:endParaRPr lang="en-US"/>
        </a:p>
      </dgm:t>
    </dgm:pt>
    <dgm:pt modelId="{853831A1-D157-45A2-89BC-5F44E9ED25B4}" type="sibTrans" cxnId="{BFC7778C-BB28-422E-BB6B-B6498494A8DE}">
      <dgm:prSet/>
      <dgm:spPr/>
      <dgm:t>
        <a:bodyPr/>
        <a:lstStyle/>
        <a:p>
          <a:endParaRPr lang="en-US"/>
        </a:p>
      </dgm:t>
    </dgm:pt>
    <dgm:pt modelId="{0845B70C-58B7-4A6C-A6BC-573A8781D273}">
      <dgm:prSet phldrT="[Text]"/>
      <dgm:spPr/>
      <dgm:t>
        <a:bodyPr/>
        <a:lstStyle/>
        <a:p>
          <a:r>
            <a:rPr lang="en-US" dirty="0"/>
            <a:t>Use pd.json_normalize to format the requested data.</a:t>
          </a:r>
        </a:p>
      </dgm:t>
    </dgm:pt>
    <dgm:pt modelId="{76E06BDA-CD35-418A-96AF-218527FDD9CF}" type="parTrans" cxnId="{7AA8E772-AB40-40C1-90CB-98B05B61AC25}">
      <dgm:prSet/>
      <dgm:spPr/>
      <dgm:t>
        <a:bodyPr/>
        <a:lstStyle/>
        <a:p>
          <a:endParaRPr lang="en-US"/>
        </a:p>
      </dgm:t>
    </dgm:pt>
    <dgm:pt modelId="{20FBF328-0BBE-4CF5-BADC-352B463AEE47}" type="sibTrans" cxnId="{7AA8E772-AB40-40C1-90CB-98B05B61AC25}">
      <dgm:prSet/>
      <dgm:spPr/>
      <dgm:t>
        <a:bodyPr/>
        <a:lstStyle/>
        <a:p>
          <a:endParaRPr lang="en-US"/>
        </a:p>
      </dgm:t>
    </dgm:pt>
    <dgm:pt modelId="{EE601505-CB82-469E-A91A-58508F123B82}" type="pres">
      <dgm:prSet presAssocID="{30DC9345-FEBE-4DFA-8227-8119959B86DF}" presName="linearFlow" presStyleCnt="0">
        <dgm:presLayoutVars>
          <dgm:dir/>
          <dgm:animLvl val="lvl"/>
          <dgm:resizeHandles val="exact"/>
        </dgm:presLayoutVars>
      </dgm:prSet>
      <dgm:spPr/>
    </dgm:pt>
    <dgm:pt modelId="{F8C1B86D-5395-486F-8C93-3CB97120C01C}" type="pres">
      <dgm:prSet presAssocID="{B1B37995-FDEE-4B8B-8527-37C594F7A880}" presName="composite" presStyleCnt="0"/>
      <dgm:spPr/>
    </dgm:pt>
    <dgm:pt modelId="{161BE910-6C09-4DA1-B9B4-1002033F588A}" type="pres">
      <dgm:prSet presAssocID="{B1B37995-FDEE-4B8B-8527-37C594F7A880}" presName="parentText" presStyleLbl="alignNode1" presStyleIdx="0" presStyleCnt="5">
        <dgm:presLayoutVars>
          <dgm:chMax val="1"/>
          <dgm:bulletEnabled val="1"/>
        </dgm:presLayoutVars>
      </dgm:prSet>
      <dgm:spPr/>
    </dgm:pt>
    <dgm:pt modelId="{268D96A5-2FED-4963-92EC-977F35F59266}" type="pres">
      <dgm:prSet presAssocID="{B1B37995-FDEE-4B8B-8527-37C594F7A880}" presName="descendantText" presStyleLbl="alignAcc1" presStyleIdx="0" presStyleCnt="5" custLinFactNeighborX="0" custLinFactNeighborY="-248">
        <dgm:presLayoutVars>
          <dgm:bulletEnabled val="1"/>
        </dgm:presLayoutVars>
      </dgm:prSet>
      <dgm:spPr/>
    </dgm:pt>
    <dgm:pt modelId="{B198069F-0EDA-47B8-A695-2C203145A1FD}" type="pres">
      <dgm:prSet presAssocID="{A362823A-D67A-422B-8B2A-673DAA5E2F73}" presName="sp" presStyleCnt="0"/>
      <dgm:spPr/>
    </dgm:pt>
    <dgm:pt modelId="{21B0CFBC-2FB9-4193-B168-DD7928E3C64E}" type="pres">
      <dgm:prSet presAssocID="{5D764831-7ED8-40AE-A684-42C32A79AEF7}" presName="composite" presStyleCnt="0"/>
      <dgm:spPr/>
    </dgm:pt>
    <dgm:pt modelId="{0FDD05A1-B7AB-463F-8B39-2AC70DD55762}" type="pres">
      <dgm:prSet presAssocID="{5D764831-7ED8-40AE-A684-42C32A79AEF7}" presName="parentText" presStyleLbl="alignNode1" presStyleIdx="1" presStyleCnt="5">
        <dgm:presLayoutVars>
          <dgm:chMax val="1"/>
          <dgm:bulletEnabled val="1"/>
        </dgm:presLayoutVars>
      </dgm:prSet>
      <dgm:spPr/>
    </dgm:pt>
    <dgm:pt modelId="{87F9EFF1-E8AE-4C6C-A839-2ADFB272F2C4}" type="pres">
      <dgm:prSet presAssocID="{5D764831-7ED8-40AE-A684-42C32A79AEF7}" presName="descendantText" presStyleLbl="alignAcc1" presStyleIdx="1" presStyleCnt="5" custLinFactNeighborX="0">
        <dgm:presLayoutVars>
          <dgm:bulletEnabled val="1"/>
        </dgm:presLayoutVars>
      </dgm:prSet>
      <dgm:spPr/>
    </dgm:pt>
    <dgm:pt modelId="{13348191-E47E-4B65-AF98-F83F9C2B68AB}" type="pres">
      <dgm:prSet presAssocID="{B79C2BE0-CBC3-426F-8F50-3312191096BE}" presName="sp" presStyleCnt="0"/>
      <dgm:spPr/>
    </dgm:pt>
    <dgm:pt modelId="{56187C7B-2BF2-48FE-822F-9C09234952C8}" type="pres">
      <dgm:prSet presAssocID="{BB3B6490-BE67-4A53-A6B0-F5B951EA4F21}" presName="composite" presStyleCnt="0"/>
      <dgm:spPr/>
    </dgm:pt>
    <dgm:pt modelId="{31B89478-3DA9-464D-A47D-69B25CB5F4D8}" type="pres">
      <dgm:prSet presAssocID="{BB3B6490-BE67-4A53-A6B0-F5B951EA4F21}" presName="parentText" presStyleLbl="alignNode1" presStyleIdx="2" presStyleCnt="5">
        <dgm:presLayoutVars>
          <dgm:chMax val="1"/>
          <dgm:bulletEnabled val="1"/>
        </dgm:presLayoutVars>
      </dgm:prSet>
      <dgm:spPr/>
    </dgm:pt>
    <dgm:pt modelId="{C2A15275-B691-466A-8C00-CBE98CAD1E61}" type="pres">
      <dgm:prSet presAssocID="{BB3B6490-BE67-4A53-A6B0-F5B951EA4F21}" presName="descendantText" presStyleLbl="alignAcc1" presStyleIdx="2" presStyleCnt="5" custScaleX="97567" custScaleY="109163" custLinFactNeighborY="0">
        <dgm:presLayoutVars>
          <dgm:bulletEnabled val="1"/>
        </dgm:presLayoutVars>
      </dgm:prSet>
      <dgm:spPr/>
    </dgm:pt>
    <dgm:pt modelId="{77282A1A-B5EB-4051-895B-A35DCEE44225}" type="pres">
      <dgm:prSet presAssocID="{1830DA05-8F9A-4947-A565-40D7463E4D5E}" presName="sp" presStyleCnt="0"/>
      <dgm:spPr/>
    </dgm:pt>
    <dgm:pt modelId="{3528F17F-5E4C-443B-84CF-444204C6FE73}" type="pres">
      <dgm:prSet presAssocID="{5012D2AF-1570-4FA0-A94D-1F0025B8451C}" presName="composite" presStyleCnt="0"/>
      <dgm:spPr/>
    </dgm:pt>
    <dgm:pt modelId="{19757BBA-E9CC-49B2-9D60-791B2193CE71}" type="pres">
      <dgm:prSet presAssocID="{5012D2AF-1570-4FA0-A94D-1F0025B8451C}" presName="parentText" presStyleLbl="alignNode1" presStyleIdx="3" presStyleCnt="5">
        <dgm:presLayoutVars>
          <dgm:chMax val="1"/>
          <dgm:bulletEnabled val="1"/>
        </dgm:presLayoutVars>
      </dgm:prSet>
      <dgm:spPr/>
    </dgm:pt>
    <dgm:pt modelId="{F3E36703-3EC2-41C5-BA73-DC5B89FB11C7}" type="pres">
      <dgm:prSet presAssocID="{5012D2AF-1570-4FA0-A94D-1F0025B8451C}" presName="descendantText" presStyleLbl="alignAcc1" presStyleIdx="3" presStyleCnt="5" custLinFactNeighborY="-11449">
        <dgm:presLayoutVars>
          <dgm:bulletEnabled val="1"/>
        </dgm:presLayoutVars>
      </dgm:prSet>
      <dgm:spPr/>
    </dgm:pt>
    <dgm:pt modelId="{D4134C5D-50C0-4745-BC50-1228F5C3BFEE}" type="pres">
      <dgm:prSet presAssocID="{7471A4C3-ECD6-47E1-80C8-2D65C0B177BC}" presName="sp" presStyleCnt="0"/>
      <dgm:spPr/>
    </dgm:pt>
    <dgm:pt modelId="{CBC85BF5-DD20-4219-AC5D-8EC6340C9E8B}" type="pres">
      <dgm:prSet presAssocID="{CA682109-2C71-4BD4-9DCB-B05C67FB6B67}" presName="composite" presStyleCnt="0"/>
      <dgm:spPr/>
    </dgm:pt>
    <dgm:pt modelId="{1B67FCFE-6A29-4FC1-98D2-421AB7D1D186}" type="pres">
      <dgm:prSet presAssocID="{CA682109-2C71-4BD4-9DCB-B05C67FB6B67}" presName="parentText" presStyleLbl="alignNode1" presStyleIdx="4" presStyleCnt="5">
        <dgm:presLayoutVars>
          <dgm:chMax val="1"/>
          <dgm:bulletEnabled val="1"/>
        </dgm:presLayoutVars>
      </dgm:prSet>
      <dgm:spPr/>
    </dgm:pt>
    <dgm:pt modelId="{087D1430-A03E-4F98-BC13-7D217EEB2B83}" type="pres">
      <dgm:prSet presAssocID="{CA682109-2C71-4BD4-9DCB-B05C67FB6B67}" presName="descendantText" presStyleLbl="alignAcc1" presStyleIdx="4" presStyleCnt="5" custLinFactNeighborY="0">
        <dgm:presLayoutVars>
          <dgm:bulletEnabled val="1"/>
        </dgm:presLayoutVars>
      </dgm:prSet>
      <dgm:spPr/>
    </dgm:pt>
  </dgm:ptLst>
  <dgm:cxnLst>
    <dgm:cxn modelId="{8F569410-6787-4436-B39F-80E21331A691}" srcId="{30DC9345-FEBE-4DFA-8227-8119959B86DF}" destId="{B1B37995-FDEE-4B8B-8527-37C594F7A880}" srcOrd="0" destOrd="0" parTransId="{8FBC39B8-7700-46FF-913B-F65C3898C2ED}" sibTransId="{A362823A-D67A-422B-8B2A-673DAA5E2F73}"/>
    <dgm:cxn modelId="{81455B23-1C32-4B28-AB82-52F611582262}" srcId="{5012D2AF-1570-4FA0-A94D-1F0025B8451C}" destId="{747E14C6-6270-4223-9EDA-83354C156447}" srcOrd="0" destOrd="0" parTransId="{13ACCDE3-731C-4A61-AC3E-E1562DB2B381}" sibTransId="{317E0115-FE2C-4FDD-9653-46C6E89F81F3}"/>
    <dgm:cxn modelId="{1940C330-4F18-4C04-B955-3D0AF3371286}" type="presOf" srcId="{4D706232-5798-4FD8-BA53-F1F934FAC6C6}" destId="{087D1430-A03E-4F98-BC13-7D217EEB2B83}" srcOrd="0" destOrd="0" presId="urn:microsoft.com/office/officeart/2005/8/layout/chevron2"/>
    <dgm:cxn modelId="{2250EF5C-2460-4774-ACDF-E0E2C3EF730C}" type="presOf" srcId="{5D764831-7ED8-40AE-A684-42C32A79AEF7}" destId="{0FDD05A1-B7AB-463F-8B39-2AC70DD55762}" srcOrd="0" destOrd="0" presId="urn:microsoft.com/office/officeart/2005/8/layout/chevron2"/>
    <dgm:cxn modelId="{F9087D70-663C-4B1F-AA66-C4D50B5E051F}" type="presOf" srcId="{5012D2AF-1570-4FA0-A94D-1F0025B8451C}" destId="{19757BBA-E9CC-49B2-9D60-791B2193CE71}" srcOrd="0" destOrd="0" presId="urn:microsoft.com/office/officeart/2005/8/layout/chevron2"/>
    <dgm:cxn modelId="{7AA8E772-AB40-40C1-90CB-98B05B61AC25}" srcId="{5D764831-7ED8-40AE-A684-42C32A79AEF7}" destId="{0845B70C-58B7-4A6C-A6BC-573A8781D273}" srcOrd="1" destOrd="0" parTransId="{76E06BDA-CD35-418A-96AF-218527FDD9CF}" sibTransId="{20FBF328-0BBE-4CF5-BADC-352B463AEE47}"/>
    <dgm:cxn modelId="{20221356-84CC-49B0-B32C-23A7E5F8872B}" srcId="{30DC9345-FEBE-4DFA-8227-8119959B86DF}" destId="{5012D2AF-1570-4FA0-A94D-1F0025B8451C}" srcOrd="3" destOrd="0" parTransId="{82F97235-FE20-4635-BC09-E64369CA511B}" sibTransId="{7471A4C3-ECD6-47E1-80C8-2D65C0B177BC}"/>
    <dgm:cxn modelId="{682D9179-C289-4F20-B94A-5A2CC82410EF}" srcId="{30DC9345-FEBE-4DFA-8227-8119959B86DF}" destId="{BB3B6490-BE67-4A53-A6B0-F5B951EA4F21}" srcOrd="2" destOrd="0" parTransId="{B00B90B7-CA36-4B80-8568-D84A023FF16A}" sibTransId="{1830DA05-8F9A-4947-A565-40D7463E4D5E}"/>
    <dgm:cxn modelId="{B0C5057D-57B7-4B06-9C5A-ACC55A72A7A2}" type="presOf" srcId="{D4B01CE6-385D-47A7-9A41-1657C24B0237}" destId="{87F9EFF1-E8AE-4C6C-A839-2ADFB272F2C4}" srcOrd="0" destOrd="0" presId="urn:microsoft.com/office/officeart/2005/8/layout/chevron2"/>
    <dgm:cxn modelId="{BFC7778C-BB28-422E-BB6B-B6498494A8DE}" srcId="{CA682109-2C71-4BD4-9DCB-B05C67FB6B67}" destId="{4D706232-5798-4FD8-BA53-F1F934FAC6C6}" srcOrd="0" destOrd="0" parTransId="{20FAFD79-8548-4257-9FAC-E91EAA48DAEC}" sibTransId="{853831A1-D157-45A2-89BC-5F44E9ED25B4}"/>
    <dgm:cxn modelId="{4C476492-1B6A-43B8-A8BE-B08B8F1472B5}" type="presOf" srcId="{0845B70C-58B7-4A6C-A6BC-573A8781D273}" destId="{87F9EFF1-E8AE-4C6C-A839-2ADFB272F2C4}" srcOrd="0" destOrd="1" presId="urn:microsoft.com/office/officeart/2005/8/layout/chevron2"/>
    <dgm:cxn modelId="{F1C12296-EAA3-4333-A9AC-23DB82077595}" srcId="{BB3B6490-BE67-4A53-A6B0-F5B951EA4F21}" destId="{43659C89-DDB5-4741-B87A-8EF9E31B47D4}" srcOrd="0" destOrd="0" parTransId="{1F551878-AC32-4A73-9845-6BA955FBD03A}" sibTransId="{EEFA9075-B2A7-4583-9B9A-5FABC43A5F67}"/>
    <dgm:cxn modelId="{B81CAF9E-ADB3-4868-863B-B7A45A863830}" type="presOf" srcId="{30DC9345-FEBE-4DFA-8227-8119959B86DF}" destId="{EE601505-CB82-469E-A91A-58508F123B82}" srcOrd="0" destOrd="0" presId="urn:microsoft.com/office/officeart/2005/8/layout/chevron2"/>
    <dgm:cxn modelId="{C34A1AB0-40EA-4A1D-9CC5-0F023A776D36}" type="presOf" srcId="{B1B37995-FDEE-4B8B-8527-37C594F7A880}" destId="{161BE910-6C09-4DA1-B9B4-1002033F588A}" srcOrd="0" destOrd="0" presId="urn:microsoft.com/office/officeart/2005/8/layout/chevron2"/>
    <dgm:cxn modelId="{C2ACD4B0-5BFE-4474-AA9E-E22CC4303B74}" srcId="{5D764831-7ED8-40AE-A684-42C32A79AEF7}" destId="{D4B01CE6-385D-47A7-9A41-1657C24B0237}" srcOrd="0" destOrd="0" parTransId="{107DEDB7-4123-4C71-AA37-5181144FCAC5}" sibTransId="{90924CA3-7E04-4122-92E3-8C62F37C711A}"/>
    <dgm:cxn modelId="{ACE67ABE-B207-4B09-B3AD-3185D4589790}" type="presOf" srcId="{43659C89-DDB5-4741-B87A-8EF9E31B47D4}" destId="{C2A15275-B691-466A-8C00-CBE98CAD1E61}" srcOrd="0" destOrd="0" presId="urn:microsoft.com/office/officeart/2005/8/layout/chevron2"/>
    <dgm:cxn modelId="{AB51E3BE-1CB1-4F5D-AC8D-CE4A33DD63A6}" srcId="{B1B37995-FDEE-4B8B-8527-37C594F7A880}" destId="{B51A2745-4BA7-4C83-936C-7ED076A59138}" srcOrd="0" destOrd="0" parTransId="{FB0D6EEA-5CB3-4671-8083-040389A430FA}" sibTransId="{24A8B089-09BC-43B8-8F32-43E63546806A}"/>
    <dgm:cxn modelId="{5D972BCB-777E-41DC-AAE0-C04B71A272E6}" srcId="{30DC9345-FEBE-4DFA-8227-8119959B86DF}" destId="{5D764831-7ED8-40AE-A684-42C32A79AEF7}" srcOrd="1" destOrd="0" parTransId="{9D229EAD-4260-420E-A321-F84445F9BD72}" sibTransId="{B79C2BE0-CBC3-426F-8F50-3312191096BE}"/>
    <dgm:cxn modelId="{818CF1E0-ABF3-452D-B532-633C104C956A}" type="presOf" srcId="{CA682109-2C71-4BD4-9DCB-B05C67FB6B67}" destId="{1B67FCFE-6A29-4FC1-98D2-421AB7D1D186}" srcOrd="0" destOrd="0" presId="urn:microsoft.com/office/officeart/2005/8/layout/chevron2"/>
    <dgm:cxn modelId="{B8CB84E1-726C-403C-B1FE-42AEAA52949A}" type="presOf" srcId="{BB3B6490-BE67-4A53-A6B0-F5B951EA4F21}" destId="{31B89478-3DA9-464D-A47D-69B25CB5F4D8}" srcOrd="0" destOrd="0" presId="urn:microsoft.com/office/officeart/2005/8/layout/chevron2"/>
    <dgm:cxn modelId="{8A8324F3-6A8B-4579-B3C1-265986BD8A3B}" type="presOf" srcId="{747E14C6-6270-4223-9EDA-83354C156447}" destId="{F3E36703-3EC2-41C5-BA73-DC5B89FB11C7}" srcOrd="0" destOrd="0" presId="urn:microsoft.com/office/officeart/2005/8/layout/chevron2"/>
    <dgm:cxn modelId="{CA1266F3-7268-4C0C-A809-BC3BDC4BEA83}" type="presOf" srcId="{B51A2745-4BA7-4C83-936C-7ED076A59138}" destId="{268D96A5-2FED-4963-92EC-977F35F59266}" srcOrd="0" destOrd="0" presId="urn:microsoft.com/office/officeart/2005/8/layout/chevron2"/>
    <dgm:cxn modelId="{E9E127F8-058A-41E8-AA1D-1A216ABD73BC}" srcId="{30DC9345-FEBE-4DFA-8227-8119959B86DF}" destId="{CA682109-2C71-4BD4-9DCB-B05C67FB6B67}" srcOrd="4" destOrd="0" parTransId="{FA469299-1C90-41F9-A313-EE4CA5F52815}" sibTransId="{35B5601F-62FA-403A-BB30-483E60A478BF}"/>
    <dgm:cxn modelId="{C2403865-0639-41F9-96AC-0141A912E4CA}" type="presParOf" srcId="{EE601505-CB82-469E-A91A-58508F123B82}" destId="{F8C1B86D-5395-486F-8C93-3CB97120C01C}" srcOrd="0" destOrd="0" presId="urn:microsoft.com/office/officeart/2005/8/layout/chevron2"/>
    <dgm:cxn modelId="{552E7261-40B8-44B3-B781-25E2B463EA65}" type="presParOf" srcId="{F8C1B86D-5395-486F-8C93-3CB97120C01C}" destId="{161BE910-6C09-4DA1-B9B4-1002033F588A}" srcOrd="0" destOrd="0" presId="urn:microsoft.com/office/officeart/2005/8/layout/chevron2"/>
    <dgm:cxn modelId="{B69EC5B7-98CD-4710-B617-73FFF9BE8107}" type="presParOf" srcId="{F8C1B86D-5395-486F-8C93-3CB97120C01C}" destId="{268D96A5-2FED-4963-92EC-977F35F59266}" srcOrd="1" destOrd="0" presId="urn:microsoft.com/office/officeart/2005/8/layout/chevron2"/>
    <dgm:cxn modelId="{D0384E74-F8E1-4201-BB55-94960C1EA9FD}" type="presParOf" srcId="{EE601505-CB82-469E-A91A-58508F123B82}" destId="{B198069F-0EDA-47B8-A695-2C203145A1FD}" srcOrd="1" destOrd="0" presId="urn:microsoft.com/office/officeart/2005/8/layout/chevron2"/>
    <dgm:cxn modelId="{667C64B8-34FB-424B-B237-BD2C4159F102}" type="presParOf" srcId="{EE601505-CB82-469E-A91A-58508F123B82}" destId="{21B0CFBC-2FB9-4193-B168-DD7928E3C64E}" srcOrd="2" destOrd="0" presId="urn:microsoft.com/office/officeart/2005/8/layout/chevron2"/>
    <dgm:cxn modelId="{01E5EEC8-645A-4B8B-A362-E9263EB0E50E}" type="presParOf" srcId="{21B0CFBC-2FB9-4193-B168-DD7928E3C64E}" destId="{0FDD05A1-B7AB-463F-8B39-2AC70DD55762}" srcOrd="0" destOrd="0" presId="urn:microsoft.com/office/officeart/2005/8/layout/chevron2"/>
    <dgm:cxn modelId="{44282DC8-3A8A-47EC-9958-9FBC639E0D36}" type="presParOf" srcId="{21B0CFBC-2FB9-4193-B168-DD7928E3C64E}" destId="{87F9EFF1-E8AE-4C6C-A839-2ADFB272F2C4}" srcOrd="1" destOrd="0" presId="urn:microsoft.com/office/officeart/2005/8/layout/chevron2"/>
    <dgm:cxn modelId="{E02D9A9C-0EA2-4C6F-8894-7BA6483CD699}" type="presParOf" srcId="{EE601505-CB82-469E-A91A-58508F123B82}" destId="{13348191-E47E-4B65-AF98-F83F9C2B68AB}" srcOrd="3" destOrd="0" presId="urn:microsoft.com/office/officeart/2005/8/layout/chevron2"/>
    <dgm:cxn modelId="{0BA6E8F4-4C42-4B85-8FE4-822F32F183F7}" type="presParOf" srcId="{EE601505-CB82-469E-A91A-58508F123B82}" destId="{56187C7B-2BF2-48FE-822F-9C09234952C8}" srcOrd="4" destOrd="0" presId="urn:microsoft.com/office/officeart/2005/8/layout/chevron2"/>
    <dgm:cxn modelId="{40807E6B-2FBF-48DE-AC0D-D1C97F43E8FB}" type="presParOf" srcId="{56187C7B-2BF2-48FE-822F-9C09234952C8}" destId="{31B89478-3DA9-464D-A47D-69B25CB5F4D8}" srcOrd="0" destOrd="0" presId="urn:microsoft.com/office/officeart/2005/8/layout/chevron2"/>
    <dgm:cxn modelId="{8D95C1EB-12EE-48C4-9FC3-23F374EBAED4}" type="presParOf" srcId="{56187C7B-2BF2-48FE-822F-9C09234952C8}" destId="{C2A15275-B691-466A-8C00-CBE98CAD1E61}" srcOrd="1" destOrd="0" presId="urn:microsoft.com/office/officeart/2005/8/layout/chevron2"/>
    <dgm:cxn modelId="{B13FDF53-C607-4BA4-8360-F22126F38BB4}" type="presParOf" srcId="{EE601505-CB82-469E-A91A-58508F123B82}" destId="{77282A1A-B5EB-4051-895B-A35DCEE44225}" srcOrd="5" destOrd="0" presId="urn:microsoft.com/office/officeart/2005/8/layout/chevron2"/>
    <dgm:cxn modelId="{4C7A7DE2-167D-4531-AC95-C20196C9C72B}" type="presParOf" srcId="{EE601505-CB82-469E-A91A-58508F123B82}" destId="{3528F17F-5E4C-443B-84CF-444204C6FE73}" srcOrd="6" destOrd="0" presId="urn:microsoft.com/office/officeart/2005/8/layout/chevron2"/>
    <dgm:cxn modelId="{4A532264-69DA-41BF-A464-17801A21DE7D}" type="presParOf" srcId="{3528F17F-5E4C-443B-84CF-444204C6FE73}" destId="{19757BBA-E9CC-49B2-9D60-791B2193CE71}" srcOrd="0" destOrd="0" presId="urn:microsoft.com/office/officeart/2005/8/layout/chevron2"/>
    <dgm:cxn modelId="{7AD24E62-068A-42CE-87A2-0BE448B51670}" type="presParOf" srcId="{3528F17F-5E4C-443B-84CF-444204C6FE73}" destId="{F3E36703-3EC2-41C5-BA73-DC5B89FB11C7}" srcOrd="1" destOrd="0" presId="urn:microsoft.com/office/officeart/2005/8/layout/chevron2"/>
    <dgm:cxn modelId="{36F56C0A-13BA-4A95-B34F-AA807C3DF8FD}" type="presParOf" srcId="{EE601505-CB82-469E-A91A-58508F123B82}" destId="{D4134C5D-50C0-4745-BC50-1228F5C3BFEE}" srcOrd="7" destOrd="0" presId="urn:microsoft.com/office/officeart/2005/8/layout/chevron2"/>
    <dgm:cxn modelId="{6F174798-84E6-4E09-8CC5-AAF64B77D5A0}" type="presParOf" srcId="{EE601505-CB82-469E-A91A-58508F123B82}" destId="{CBC85BF5-DD20-4219-AC5D-8EC6340C9E8B}" srcOrd="8" destOrd="0" presId="urn:microsoft.com/office/officeart/2005/8/layout/chevron2"/>
    <dgm:cxn modelId="{11D87F31-1334-419D-91B3-762D16E12140}" type="presParOf" srcId="{CBC85BF5-DD20-4219-AC5D-8EC6340C9E8B}" destId="{1B67FCFE-6A29-4FC1-98D2-421AB7D1D186}" srcOrd="0" destOrd="0" presId="urn:microsoft.com/office/officeart/2005/8/layout/chevron2"/>
    <dgm:cxn modelId="{3883F25D-27B6-4099-93B2-D5D272377EFD}" type="presParOf" srcId="{CBC85BF5-DD20-4219-AC5D-8EC6340C9E8B}" destId="{087D1430-A03E-4F98-BC13-7D217EEB2B83}"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DC9345-FEBE-4DFA-8227-8119959B86DF}"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B1B37995-FDEE-4B8B-8527-37C594F7A880}">
      <dgm:prSet phldrT="[Text]"/>
      <dgm:spPr/>
      <dgm:t>
        <a:bodyPr/>
        <a:lstStyle/>
        <a:p>
          <a:r>
            <a:rPr lang="en-US" dirty="0"/>
            <a:t>1</a:t>
          </a:r>
        </a:p>
      </dgm:t>
    </dgm:pt>
    <dgm:pt modelId="{8FBC39B8-7700-46FF-913B-F65C3898C2ED}" type="parTrans" cxnId="{8F569410-6787-4436-B39F-80E21331A691}">
      <dgm:prSet/>
      <dgm:spPr/>
      <dgm:t>
        <a:bodyPr/>
        <a:lstStyle/>
        <a:p>
          <a:endParaRPr lang="en-US"/>
        </a:p>
      </dgm:t>
    </dgm:pt>
    <dgm:pt modelId="{A362823A-D67A-422B-8B2A-673DAA5E2F73}" type="sibTrans" cxnId="{8F569410-6787-4436-B39F-80E21331A691}">
      <dgm:prSet/>
      <dgm:spPr/>
      <dgm:t>
        <a:bodyPr/>
        <a:lstStyle/>
        <a:p>
          <a:endParaRPr lang="en-US"/>
        </a:p>
      </dgm:t>
    </dgm:pt>
    <dgm:pt modelId="{5D764831-7ED8-40AE-A684-42C32A79AEF7}">
      <dgm:prSet phldrT="[Text]"/>
      <dgm:spPr/>
      <dgm:t>
        <a:bodyPr/>
        <a:lstStyle/>
        <a:p>
          <a:r>
            <a:rPr lang="en-US" dirty="0"/>
            <a:t>2</a:t>
          </a:r>
        </a:p>
      </dgm:t>
    </dgm:pt>
    <dgm:pt modelId="{9D229EAD-4260-420E-A321-F84445F9BD72}" type="parTrans" cxnId="{5D972BCB-777E-41DC-AAE0-C04B71A272E6}">
      <dgm:prSet/>
      <dgm:spPr/>
      <dgm:t>
        <a:bodyPr/>
        <a:lstStyle/>
        <a:p>
          <a:endParaRPr lang="en-US"/>
        </a:p>
      </dgm:t>
    </dgm:pt>
    <dgm:pt modelId="{B79C2BE0-CBC3-426F-8F50-3312191096BE}" type="sibTrans" cxnId="{5D972BCB-777E-41DC-AAE0-C04B71A272E6}">
      <dgm:prSet/>
      <dgm:spPr/>
      <dgm:t>
        <a:bodyPr/>
        <a:lstStyle/>
        <a:p>
          <a:endParaRPr lang="en-US"/>
        </a:p>
      </dgm:t>
    </dgm:pt>
    <dgm:pt modelId="{D4B01CE6-385D-47A7-9A41-1657C24B0237}">
      <dgm:prSet phldrT="[Text]"/>
      <dgm:spPr/>
      <dgm:t>
        <a:bodyPr/>
        <a:lstStyle/>
        <a:p>
          <a:r>
            <a:rPr lang="en-US" dirty="0"/>
            <a:t>Get a response from SpaceX </a:t>
          </a:r>
          <a:r>
            <a:rPr lang="en-US" dirty="0" err="1"/>
            <a:t>api</a:t>
          </a:r>
          <a:r>
            <a:rPr lang="en-US" dirty="0"/>
            <a:t> using reguests.get(“url”),</a:t>
          </a:r>
        </a:p>
      </dgm:t>
    </dgm:pt>
    <dgm:pt modelId="{107DEDB7-4123-4C71-AA37-5181144FCAC5}" type="parTrans" cxnId="{C2ACD4B0-5BFE-4474-AA9E-E22CC4303B74}">
      <dgm:prSet/>
      <dgm:spPr/>
      <dgm:t>
        <a:bodyPr/>
        <a:lstStyle/>
        <a:p>
          <a:endParaRPr lang="en-US"/>
        </a:p>
      </dgm:t>
    </dgm:pt>
    <dgm:pt modelId="{90924CA3-7E04-4122-92E3-8C62F37C711A}" type="sibTrans" cxnId="{C2ACD4B0-5BFE-4474-AA9E-E22CC4303B74}">
      <dgm:prSet/>
      <dgm:spPr/>
      <dgm:t>
        <a:bodyPr/>
        <a:lstStyle/>
        <a:p>
          <a:endParaRPr lang="en-US"/>
        </a:p>
      </dgm:t>
    </dgm:pt>
    <dgm:pt modelId="{BB3B6490-BE67-4A53-A6B0-F5B951EA4F21}">
      <dgm:prSet phldrT="[Text]"/>
      <dgm:spPr/>
      <dgm:t>
        <a:bodyPr/>
        <a:lstStyle/>
        <a:p>
          <a:r>
            <a:rPr lang="en-US" dirty="0"/>
            <a:t>3</a:t>
          </a:r>
        </a:p>
      </dgm:t>
    </dgm:pt>
    <dgm:pt modelId="{B00B90B7-CA36-4B80-8568-D84A023FF16A}" type="parTrans" cxnId="{682D9179-C289-4F20-B94A-5A2CC82410EF}">
      <dgm:prSet/>
      <dgm:spPr/>
      <dgm:t>
        <a:bodyPr/>
        <a:lstStyle/>
        <a:p>
          <a:endParaRPr lang="en-US"/>
        </a:p>
      </dgm:t>
    </dgm:pt>
    <dgm:pt modelId="{1830DA05-8F9A-4947-A565-40D7463E4D5E}" type="sibTrans" cxnId="{682D9179-C289-4F20-B94A-5A2CC82410EF}">
      <dgm:prSet/>
      <dgm:spPr/>
      <dgm:t>
        <a:bodyPr/>
        <a:lstStyle/>
        <a:p>
          <a:endParaRPr lang="en-US"/>
        </a:p>
      </dgm:t>
    </dgm:pt>
    <dgm:pt modelId="{43659C89-DDB5-4741-B87A-8EF9E31B47D4}">
      <dgm:prSet phldrT="[Text]"/>
      <dgm:spPr/>
      <dgm:t>
        <a:bodyPr/>
        <a:lstStyle/>
        <a:p>
          <a:r>
            <a:rPr lang="en-US" dirty="0"/>
            <a:t>Use the functions to collect the needed data from the html tables (soup object)</a:t>
          </a:r>
        </a:p>
      </dgm:t>
    </dgm:pt>
    <dgm:pt modelId="{1F551878-AC32-4A73-9845-6BA955FBD03A}" type="parTrans" cxnId="{F1C12296-EAA3-4333-A9AC-23DB82077595}">
      <dgm:prSet/>
      <dgm:spPr/>
      <dgm:t>
        <a:bodyPr/>
        <a:lstStyle/>
        <a:p>
          <a:endParaRPr lang="en-US"/>
        </a:p>
      </dgm:t>
    </dgm:pt>
    <dgm:pt modelId="{EEFA9075-B2A7-4583-9B9A-5FABC43A5F67}" type="sibTrans" cxnId="{F1C12296-EAA3-4333-A9AC-23DB82077595}">
      <dgm:prSet/>
      <dgm:spPr/>
      <dgm:t>
        <a:bodyPr/>
        <a:lstStyle/>
        <a:p>
          <a:endParaRPr lang="en-US"/>
        </a:p>
      </dgm:t>
    </dgm:pt>
    <dgm:pt modelId="{B51A2745-4BA7-4C83-936C-7ED076A59138}">
      <dgm:prSet/>
      <dgm:spPr/>
      <dgm:t>
        <a:bodyPr/>
        <a:lstStyle/>
        <a:p>
          <a:r>
            <a:rPr lang="en-US" dirty="0"/>
            <a:t>Create functions for collecting and storing important columns</a:t>
          </a:r>
        </a:p>
      </dgm:t>
    </dgm:pt>
    <dgm:pt modelId="{FB0D6EEA-5CB3-4671-8083-040389A430FA}" type="parTrans" cxnId="{AB51E3BE-1CB1-4F5D-AC8D-CE4A33DD63A6}">
      <dgm:prSet/>
      <dgm:spPr/>
      <dgm:t>
        <a:bodyPr/>
        <a:lstStyle/>
        <a:p>
          <a:endParaRPr lang="en-US"/>
        </a:p>
      </dgm:t>
    </dgm:pt>
    <dgm:pt modelId="{24A8B089-09BC-43B8-8F32-43E63546806A}" type="sibTrans" cxnId="{AB51E3BE-1CB1-4F5D-AC8D-CE4A33DD63A6}">
      <dgm:prSet/>
      <dgm:spPr/>
      <dgm:t>
        <a:bodyPr/>
        <a:lstStyle/>
        <a:p>
          <a:endParaRPr lang="en-US"/>
        </a:p>
      </dgm:t>
    </dgm:pt>
    <dgm:pt modelId="{CA682109-2C71-4BD4-9DCB-B05C67FB6B67}">
      <dgm:prSet phldrT="[Text]"/>
      <dgm:spPr/>
      <dgm:t>
        <a:bodyPr/>
        <a:lstStyle/>
        <a:p>
          <a:r>
            <a:rPr lang="en-US" dirty="0"/>
            <a:t>5</a:t>
          </a:r>
        </a:p>
      </dgm:t>
    </dgm:pt>
    <dgm:pt modelId="{FA469299-1C90-41F9-A313-EE4CA5F52815}" type="parTrans" cxnId="{E9E127F8-058A-41E8-AA1D-1A216ABD73BC}">
      <dgm:prSet/>
      <dgm:spPr/>
      <dgm:t>
        <a:bodyPr/>
        <a:lstStyle/>
        <a:p>
          <a:endParaRPr lang="en-US"/>
        </a:p>
      </dgm:t>
    </dgm:pt>
    <dgm:pt modelId="{35B5601F-62FA-403A-BB30-483E60A478BF}" type="sibTrans" cxnId="{E9E127F8-058A-41E8-AA1D-1A216ABD73BC}">
      <dgm:prSet/>
      <dgm:spPr/>
      <dgm:t>
        <a:bodyPr/>
        <a:lstStyle/>
        <a:p>
          <a:endParaRPr lang="en-US"/>
        </a:p>
      </dgm:t>
    </dgm:pt>
    <dgm:pt modelId="{5012D2AF-1570-4FA0-A94D-1F0025B8451C}">
      <dgm:prSet phldrT="[Text]"/>
      <dgm:spPr/>
      <dgm:t>
        <a:bodyPr/>
        <a:lstStyle/>
        <a:p>
          <a:r>
            <a:rPr lang="en-US" dirty="0"/>
            <a:t>4</a:t>
          </a:r>
        </a:p>
      </dgm:t>
    </dgm:pt>
    <dgm:pt modelId="{82F97235-FE20-4635-BC09-E64369CA511B}" type="parTrans" cxnId="{20221356-84CC-49B0-B32C-23A7E5F8872B}">
      <dgm:prSet/>
      <dgm:spPr/>
      <dgm:t>
        <a:bodyPr/>
        <a:lstStyle/>
        <a:p>
          <a:endParaRPr lang="en-US"/>
        </a:p>
      </dgm:t>
    </dgm:pt>
    <dgm:pt modelId="{7471A4C3-ECD6-47E1-80C8-2D65C0B177BC}" type="sibTrans" cxnId="{20221356-84CC-49B0-B32C-23A7E5F8872B}">
      <dgm:prSet/>
      <dgm:spPr/>
      <dgm:t>
        <a:bodyPr/>
        <a:lstStyle/>
        <a:p>
          <a:endParaRPr lang="en-US"/>
        </a:p>
      </dgm:t>
    </dgm:pt>
    <dgm:pt modelId="{747E14C6-6270-4223-9EDA-83354C156447}">
      <dgm:prSet/>
      <dgm:spPr/>
      <dgm:t>
        <a:bodyPr/>
        <a:lstStyle/>
        <a:p>
          <a:r>
            <a:rPr lang="en-US" dirty="0"/>
            <a:t>Store all collected lists into a dictionary</a:t>
          </a:r>
        </a:p>
      </dgm:t>
    </dgm:pt>
    <dgm:pt modelId="{13ACCDE3-731C-4A61-AC3E-E1562DB2B381}" type="parTrans" cxnId="{81455B23-1C32-4B28-AB82-52F611582262}">
      <dgm:prSet/>
      <dgm:spPr/>
      <dgm:t>
        <a:bodyPr/>
        <a:lstStyle/>
        <a:p>
          <a:endParaRPr lang="en-US"/>
        </a:p>
      </dgm:t>
    </dgm:pt>
    <dgm:pt modelId="{317E0115-FE2C-4FDD-9653-46C6E89F81F3}" type="sibTrans" cxnId="{81455B23-1C32-4B28-AB82-52F611582262}">
      <dgm:prSet/>
      <dgm:spPr/>
      <dgm:t>
        <a:bodyPr/>
        <a:lstStyle/>
        <a:p>
          <a:endParaRPr lang="en-US"/>
        </a:p>
      </dgm:t>
    </dgm:pt>
    <dgm:pt modelId="{4D706232-5798-4FD8-BA53-F1F934FAC6C6}">
      <dgm:prSet/>
      <dgm:spPr/>
      <dgm:t>
        <a:bodyPr/>
        <a:lstStyle/>
        <a:p>
          <a:r>
            <a:rPr lang="en-US" dirty="0"/>
            <a:t>Convert the dictionary into a dataframe.</a:t>
          </a:r>
        </a:p>
      </dgm:t>
    </dgm:pt>
    <dgm:pt modelId="{20FAFD79-8548-4257-9FAC-E91EAA48DAEC}" type="parTrans" cxnId="{BFC7778C-BB28-422E-BB6B-B6498494A8DE}">
      <dgm:prSet/>
      <dgm:spPr/>
      <dgm:t>
        <a:bodyPr/>
        <a:lstStyle/>
        <a:p>
          <a:endParaRPr lang="en-US"/>
        </a:p>
      </dgm:t>
    </dgm:pt>
    <dgm:pt modelId="{853831A1-D157-45A2-89BC-5F44E9ED25B4}" type="sibTrans" cxnId="{BFC7778C-BB28-422E-BB6B-B6498494A8DE}">
      <dgm:prSet/>
      <dgm:spPr/>
      <dgm:t>
        <a:bodyPr/>
        <a:lstStyle/>
        <a:p>
          <a:endParaRPr lang="en-US"/>
        </a:p>
      </dgm:t>
    </dgm:pt>
    <dgm:pt modelId="{0845B70C-58B7-4A6C-A6BC-573A8781D273}">
      <dgm:prSet phldrT="[Text]"/>
      <dgm:spPr/>
      <dgm:t>
        <a:bodyPr/>
        <a:lstStyle/>
        <a:p>
          <a:r>
            <a:rPr lang="en-US" dirty="0"/>
            <a:t>Create a soup object from the response using beautiful soup</a:t>
          </a:r>
        </a:p>
      </dgm:t>
    </dgm:pt>
    <dgm:pt modelId="{76E06BDA-CD35-418A-96AF-218527FDD9CF}" type="parTrans" cxnId="{7AA8E772-AB40-40C1-90CB-98B05B61AC25}">
      <dgm:prSet/>
      <dgm:spPr/>
      <dgm:t>
        <a:bodyPr/>
        <a:lstStyle/>
        <a:p>
          <a:endParaRPr lang="en-US"/>
        </a:p>
      </dgm:t>
    </dgm:pt>
    <dgm:pt modelId="{20FBF328-0BBE-4CF5-BADC-352B463AEE47}" type="sibTrans" cxnId="{7AA8E772-AB40-40C1-90CB-98B05B61AC25}">
      <dgm:prSet/>
      <dgm:spPr/>
      <dgm:t>
        <a:bodyPr/>
        <a:lstStyle/>
        <a:p>
          <a:endParaRPr lang="en-US"/>
        </a:p>
      </dgm:t>
    </dgm:pt>
    <dgm:pt modelId="{EE601505-CB82-469E-A91A-58508F123B82}" type="pres">
      <dgm:prSet presAssocID="{30DC9345-FEBE-4DFA-8227-8119959B86DF}" presName="linearFlow" presStyleCnt="0">
        <dgm:presLayoutVars>
          <dgm:dir/>
          <dgm:animLvl val="lvl"/>
          <dgm:resizeHandles val="exact"/>
        </dgm:presLayoutVars>
      </dgm:prSet>
      <dgm:spPr/>
    </dgm:pt>
    <dgm:pt modelId="{F8C1B86D-5395-486F-8C93-3CB97120C01C}" type="pres">
      <dgm:prSet presAssocID="{B1B37995-FDEE-4B8B-8527-37C594F7A880}" presName="composite" presStyleCnt="0"/>
      <dgm:spPr/>
    </dgm:pt>
    <dgm:pt modelId="{161BE910-6C09-4DA1-B9B4-1002033F588A}" type="pres">
      <dgm:prSet presAssocID="{B1B37995-FDEE-4B8B-8527-37C594F7A880}" presName="parentText" presStyleLbl="alignNode1" presStyleIdx="0" presStyleCnt="5">
        <dgm:presLayoutVars>
          <dgm:chMax val="1"/>
          <dgm:bulletEnabled val="1"/>
        </dgm:presLayoutVars>
      </dgm:prSet>
      <dgm:spPr/>
    </dgm:pt>
    <dgm:pt modelId="{268D96A5-2FED-4963-92EC-977F35F59266}" type="pres">
      <dgm:prSet presAssocID="{B1B37995-FDEE-4B8B-8527-37C594F7A880}" presName="descendantText" presStyleLbl="alignAcc1" presStyleIdx="0" presStyleCnt="5" custLinFactNeighborX="0" custLinFactNeighborY="-264">
        <dgm:presLayoutVars>
          <dgm:bulletEnabled val="1"/>
        </dgm:presLayoutVars>
      </dgm:prSet>
      <dgm:spPr/>
    </dgm:pt>
    <dgm:pt modelId="{B198069F-0EDA-47B8-A695-2C203145A1FD}" type="pres">
      <dgm:prSet presAssocID="{A362823A-D67A-422B-8B2A-673DAA5E2F73}" presName="sp" presStyleCnt="0"/>
      <dgm:spPr/>
    </dgm:pt>
    <dgm:pt modelId="{21B0CFBC-2FB9-4193-B168-DD7928E3C64E}" type="pres">
      <dgm:prSet presAssocID="{5D764831-7ED8-40AE-A684-42C32A79AEF7}" presName="composite" presStyleCnt="0"/>
      <dgm:spPr/>
    </dgm:pt>
    <dgm:pt modelId="{0FDD05A1-B7AB-463F-8B39-2AC70DD55762}" type="pres">
      <dgm:prSet presAssocID="{5D764831-7ED8-40AE-A684-42C32A79AEF7}" presName="parentText" presStyleLbl="alignNode1" presStyleIdx="1" presStyleCnt="5">
        <dgm:presLayoutVars>
          <dgm:chMax val="1"/>
          <dgm:bulletEnabled val="1"/>
        </dgm:presLayoutVars>
      </dgm:prSet>
      <dgm:spPr/>
    </dgm:pt>
    <dgm:pt modelId="{87F9EFF1-E8AE-4C6C-A839-2ADFB272F2C4}" type="pres">
      <dgm:prSet presAssocID="{5D764831-7ED8-40AE-A684-42C32A79AEF7}" presName="descendantText" presStyleLbl="alignAcc1" presStyleIdx="1" presStyleCnt="5" custLinFactNeighborX="0" custLinFactNeighborY="-9787">
        <dgm:presLayoutVars>
          <dgm:bulletEnabled val="1"/>
        </dgm:presLayoutVars>
      </dgm:prSet>
      <dgm:spPr/>
    </dgm:pt>
    <dgm:pt modelId="{13348191-E47E-4B65-AF98-F83F9C2B68AB}" type="pres">
      <dgm:prSet presAssocID="{B79C2BE0-CBC3-426F-8F50-3312191096BE}" presName="sp" presStyleCnt="0"/>
      <dgm:spPr/>
    </dgm:pt>
    <dgm:pt modelId="{56187C7B-2BF2-48FE-822F-9C09234952C8}" type="pres">
      <dgm:prSet presAssocID="{BB3B6490-BE67-4A53-A6B0-F5B951EA4F21}" presName="composite" presStyleCnt="0"/>
      <dgm:spPr/>
    </dgm:pt>
    <dgm:pt modelId="{31B89478-3DA9-464D-A47D-69B25CB5F4D8}" type="pres">
      <dgm:prSet presAssocID="{BB3B6490-BE67-4A53-A6B0-F5B951EA4F21}" presName="parentText" presStyleLbl="alignNode1" presStyleIdx="2" presStyleCnt="5">
        <dgm:presLayoutVars>
          <dgm:chMax val="1"/>
          <dgm:bulletEnabled val="1"/>
        </dgm:presLayoutVars>
      </dgm:prSet>
      <dgm:spPr/>
    </dgm:pt>
    <dgm:pt modelId="{C2A15275-B691-466A-8C00-CBE98CAD1E61}" type="pres">
      <dgm:prSet presAssocID="{BB3B6490-BE67-4A53-A6B0-F5B951EA4F21}" presName="descendantText" presStyleLbl="alignAcc1" presStyleIdx="2" presStyleCnt="5" custScaleX="97567" custScaleY="109163" custLinFactNeighborY="0">
        <dgm:presLayoutVars>
          <dgm:bulletEnabled val="1"/>
        </dgm:presLayoutVars>
      </dgm:prSet>
      <dgm:spPr/>
    </dgm:pt>
    <dgm:pt modelId="{77282A1A-B5EB-4051-895B-A35DCEE44225}" type="pres">
      <dgm:prSet presAssocID="{1830DA05-8F9A-4947-A565-40D7463E4D5E}" presName="sp" presStyleCnt="0"/>
      <dgm:spPr/>
    </dgm:pt>
    <dgm:pt modelId="{3528F17F-5E4C-443B-84CF-444204C6FE73}" type="pres">
      <dgm:prSet presAssocID="{5012D2AF-1570-4FA0-A94D-1F0025B8451C}" presName="composite" presStyleCnt="0"/>
      <dgm:spPr/>
    </dgm:pt>
    <dgm:pt modelId="{19757BBA-E9CC-49B2-9D60-791B2193CE71}" type="pres">
      <dgm:prSet presAssocID="{5012D2AF-1570-4FA0-A94D-1F0025B8451C}" presName="parentText" presStyleLbl="alignNode1" presStyleIdx="3" presStyleCnt="5">
        <dgm:presLayoutVars>
          <dgm:chMax val="1"/>
          <dgm:bulletEnabled val="1"/>
        </dgm:presLayoutVars>
      </dgm:prSet>
      <dgm:spPr/>
    </dgm:pt>
    <dgm:pt modelId="{F3E36703-3EC2-41C5-BA73-DC5B89FB11C7}" type="pres">
      <dgm:prSet presAssocID="{5012D2AF-1570-4FA0-A94D-1F0025B8451C}" presName="descendantText" presStyleLbl="alignAcc1" presStyleIdx="3" presStyleCnt="5" custLinFactNeighborY="-11449">
        <dgm:presLayoutVars>
          <dgm:bulletEnabled val="1"/>
        </dgm:presLayoutVars>
      </dgm:prSet>
      <dgm:spPr/>
    </dgm:pt>
    <dgm:pt modelId="{D4134C5D-50C0-4745-BC50-1228F5C3BFEE}" type="pres">
      <dgm:prSet presAssocID="{7471A4C3-ECD6-47E1-80C8-2D65C0B177BC}" presName="sp" presStyleCnt="0"/>
      <dgm:spPr/>
    </dgm:pt>
    <dgm:pt modelId="{CBC85BF5-DD20-4219-AC5D-8EC6340C9E8B}" type="pres">
      <dgm:prSet presAssocID="{CA682109-2C71-4BD4-9DCB-B05C67FB6B67}" presName="composite" presStyleCnt="0"/>
      <dgm:spPr/>
    </dgm:pt>
    <dgm:pt modelId="{1B67FCFE-6A29-4FC1-98D2-421AB7D1D186}" type="pres">
      <dgm:prSet presAssocID="{CA682109-2C71-4BD4-9DCB-B05C67FB6B67}" presName="parentText" presStyleLbl="alignNode1" presStyleIdx="4" presStyleCnt="5">
        <dgm:presLayoutVars>
          <dgm:chMax val="1"/>
          <dgm:bulletEnabled val="1"/>
        </dgm:presLayoutVars>
      </dgm:prSet>
      <dgm:spPr/>
    </dgm:pt>
    <dgm:pt modelId="{087D1430-A03E-4F98-BC13-7D217EEB2B83}" type="pres">
      <dgm:prSet presAssocID="{CA682109-2C71-4BD4-9DCB-B05C67FB6B67}" presName="descendantText" presStyleLbl="alignAcc1" presStyleIdx="4" presStyleCnt="5" custLinFactNeighborY="0">
        <dgm:presLayoutVars>
          <dgm:bulletEnabled val="1"/>
        </dgm:presLayoutVars>
      </dgm:prSet>
      <dgm:spPr/>
    </dgm:pt>
  </dgm:ptLst>
  <dgm:cxnLst>
    <dgm:cxn modelId="{8F569410-6787-4436-B39F-80E21331A691}" srcId="{30DC9345-FEBE-4DFA-8227-8119959B86DF}" destId="{B1B37995-FDEE-4B8B-8527-37C594F7A880}" srcOrd="0" destOrd="0" parTransId="{8FBC39B8-7700-46FF-913B-F65C3898C2ED}" sibTransId="{A362823A-D67A-422B-8B2A-673DAA5E2F73}"/>
    <dgm:cxn modelId="{81455B23-1C32-4B28-AB82-52F611582262}" srcId="{5012D2AF-1570-4FA0-A94D-1F0025B8451C}" destId="{747E14C6-6270-4223-9EDA-83354C156447}" srcOrd="0" destOrd="0" parTransId="{13ACCDE3-731C-4A61-AC3E-E1562DB2B381}" sibTransId="{317E0115-FE2C-4FDD-9653-46C6E89F81F3}"/>
    <dgm:cxn modelId="{1940C330-4F18-4C04-B955-3D0AF3371286}" type="presOf" srcId="{4D706232-5798-4FD8-BA53-F1F934FAC6C6}" destId="{087D1430-A03E-4F98-BC13-7D217EEB2B83}" srcOrd="0" destOrd="0" presId="urn:microsoft.com/office/officeart/2005/8/layout/chevron2"/>
    <dgm:cxn modelId="{2250EF5C-2460-4774-ACDF-E0E2C3EF730C}" type="presOf" srcId="{5D764831-7ED8-40AE-A684-42C32A79AEF7}" destId="{0FDD05A1-B7AB-463F-8B39-2AC70DD55762}" srcOrd="0" destOrd="0" presId="urn:microsoft.com/office/officeart/2005/8/layout/chevron2"/>
    <dgm:cxn modelId="{F9087D70-663C-4B1F-AA66-C4D50B5E051F}" type="presOf" srcId="{5012D2AF-1570-4FA0-A94D-1F0025B8451C}" destId="{19757BBA-E9CC-49B2-9D60-791B2193CE71}" srcOrd="0" destOrd="0" presId="urn:microsoft.com/office/officeart/2005/8/layout/chevron2"/>
    <dgm:cxn modelId="{7AA8E772-AB40-40C1-90CB-98B05B61AC25}" srcId="{5D764831-7ED8-40AE-A684-42C32A79AEF7}" destId="{0845B70C-58B7-4A6C-A6BC-573A8781D273}" srcOrd="1" destOrd="0" parTransId="{76E06BDA-CD35-418A-96AF-218527FDD9CF}" sibTransId="{20FBF328-0BBE-4CF5-BADC-352B463AEE47}"/>
    <dgm:cxn modelId="{20221356-84CC-49B0-B32C-23A7E5F8872B}" srcId="{30DC9345-FEBE-4DFA-8227-8119959B86DF}" destId="{5012D2AF-1570-4FA0-A94D-1F0025B8451C}" srcOrd="3" destOrd="0" parTransId="{82F97235-FE20-4635-BC09-E64369CA511B}" sibTransId="{7471A4C3-ECD6-47E1-80C8-2D65C0B177BC}"/>
    <dgm:cxn modelId="{682D9179-C289-4F20-B94A-5A2CC82410EF}" srcId="{30DC9345-FEBE-4DFA-8227-8119959B86DF}" destId="{BB3B6490-BE67-4A53-A6B0-F5B951EA4F21}" srcOrd="2" destOrd="0" parTransId="{B00B90B7-CA36-4B80-8568-D84A023FF16A}" sibTransId="{1830DA05-8F9A-4947-A565-40D7463E4D5E}"/>
    <dgm:cxn modelId="{B0C5057D-57B7-4B06-9C5A-ACC55A72A7A2}" type="presOf" srcId="{D4B01CE6-385D-47A7-9A41-1657C24B0237}" destId="{87F9EFF1-E8AE-4C6C-A839-2ADFB272F2C4}" srcOrd="0" destOrd="0" presId="urn:microsoft.com/office/officeart/2005/8/layout/chevron2"/>
    <dgm:cxn modelId="{BFC7778C-BB28-422E-BB6B-B6498494A8DE}" srcId="{CA682109-2C71-4BD4-9DCB-B05C67FB6B67}" destId="{4D706232-5798-4FD8-BA53-F1F934FAC6C6}" srcOrd="0" destOrd="0" parTransId="{20FAFD79-8548-4257-9FAC-E91EAA48DAEC}" sibTransId="{853831A1-D157-45A2-89BC-5F44E9ED25B4}"/>
    <dgm:cxn modelId="{4C476492-1B6A-43B8-A8BE-B08B8F1472B5}" type="presOf" srcId="{0845B70C-58B7-4A6C-A6BC-573A8781D273}" destId="{87F9EFF1-E8AE-4C6C-A839-2ADFB272F2C4}" srcOrd="0" destOrd="1" presId="urn:microsoft.com/office/officeart/2005/8/layout/chevron2"/>
    <dgm:cxn modelId="{F1C12296-EAA3-4333-A9AC-23DB82077595}" srcId="{BB3B6490-BE67-4A53-A6B0-F5B951EA4F21}" destId="{43659C89-DDB5-4741-B87A-8EF9E31B47D4}" srcOrd="0" destOrd="0" parTransId="{1F551878-AC32-4A73-9845-6BA955FBD03A}" sibTransId="{EEFA9075-B2A7-4583-9B9A-5FABC43A5F67}"/>
    <dgm:cxn modelId="{B81CAF9E-ADB3-4868-863B-B7A45A863830}" type="presOf" srcId="{30DC9345-FEBE-4DFA-8227-8119959B86DF}" destId="{EE601505-CB82-469E-A91A-58508F123B82}" srcOrd="0" destOrd="0" presId="urn:microsoft.com/office/officeart/2005/8/layout/chevron2"/>
    <dgm:cxn modelId="{C34A1AB0-40EA-4A1D-9CC5-0F023A776D36}" type="presOf" srcId="{B1B37995-FDEE-4B8B-8527-37C594F7A880}" destId="{161BE910-6C09-4DA1-B9B4-1002033F588A}" srcOrd="0" destOrd="0" presId="urn:microsoft.com/office/officeart/2005/8/layout/chevron2"/>
    <dgm:cxn modelId="{C2ACD4B0-5BFE-4474-AA9E-E22CC4303B74}" srcId="{5D764831-7ED8-40AE-A684-42C32A79AEF7}" destId="{D4B01CE6-385D-47A7-9A41-1657C24B0237}" srcOrd="0" destOrd="0" parTransId="{107DEDB7-4123-4C71-AA37-5181144FCAC5}" sibTransId="{90924CA3-7E04-4122-92E3-8C62F37C711A}"/>
    <dgm:cxn modelId="{ACE67ABE-B207-4B09-B3AD-3185D4589790}" type="presOf" srcId="{43659C89-DDB5-4741-B87A-8EF9E31B47D4}" destId="{C2A15275-B691-466A-8C00-CBE98CAD1E61}" srcOrd="0" destOrd="0" presId="urn:microsoft.com/office/officeart/2005/8/layout/chevron2"/>
    <dgm:cxn modelId="{AB51E3BE-1CB1-4F5D-AC8D-CE4A33DD63A6}" srcId="{B1B37995-FDEE-4B8B-8527-37C594F7A880}" destId="{B51A2745-4BA7-4C83-936C-7ED076A59138}" srcOrd="0" destOrd="0" parTransId="{FB0D6EEA-5CB3-4671-8083-040389A430FA}" sibTransId="{24A8B089-09BC-43B8-8F32-43E63546806A}"/>
    <dgm:cxn modelId="{5D972BCB-777E-41DC-AAE0-C04B71A272E6}" srcId="{30DC9345-FEBE-4DFA-8227-8119959B86DF}" destId="{5D764831-7ED8-40AE-A684-42C32A79AEF7}" srcOrd="1" destOrd="0" parTransId="{9D229EAD-4260-420E-A321-F84445F9BD72}" sibTransId="{B79C2BE0-CBC3-426F-8F50-3312191096BE}"/>
    <dgm:cxn modelId="{818CF1E0-ABF3-452D-B532-633C104C956A}" type="presOf" srcId="{CA682109-2C71-4BD4-9DCB-B05C67FB6B67}" destId="{1B67FCFE-6A29-4FC1-98D2-421AB7D1D186}" srcOrd="0" destOrd="0" presId="urn:microsoft.com/office/officeart/2005/8/layout/chevron2"/>
    <dgm:cxn modelId="{B8CB84E1-726C-403C-B1FE-42AEAA52949A}" type="presOf" srcId="{BB3B6490-BE67-4A53-A6B0-F5B951EA4F21}" destId="{31B89478-3DA9-464D-A47D-69B25CB5F4D8}" srcOrd="0" destOrd="0" presId="urn:microsoft.com/office/officeart/2005/8/layout/chevron2"/>
    <dgm:cxn modelId="{8A8324F3-6A8B-4579-B3C1-265986BD8A3B}" type="presOf" srcId="{747E14C6-6270-4223-9EDA-83354C156447}" destId="{F3E36703-3EC2-41C5-BA73-DC5B89FB11C7}" srcOrd="0" destOrd="0" presId="urn:microsoft.com/office/officeart/2005/8/layout/chevron2"/>
    <dgm:cxn modelId="{CA1266F3-7268-4C0C-A809-BC3BDC4BEA83}" type="presOf" srcId="{B51A2745-4BA7-4C83-936C-7ED076A59138}" destId="{268D96A5-2FED-4963-92EC-977F35F59266}" srcOrd="0" destOrd="0" presId="urn:microsoft.com/office/officeart/2005/8/layout/chevron2"/>
    <dgm:cxn modelId="{E9E127F8-058A-41E8-AA1D-1A216ABD73BC}" srcId="{30DC9345-FEBE-4DFA-8227-8119959B86DF}" destId="{CA682109-2C71-4BD4-9DCB-B05C67FB6B67}" srcOrd="4" destOrd="0" parTransId="{FA469299-1C90-41F9-A313-EE4CA5F52815}" sibTransId="{35B5601F-62FA-403A-BB30-483E60A478BF}"/>
    <dgm:cxn modelId="{C2403865-0639-41F9-96AC-0141A912E4CA}" type="presParOf" srcId="{EE601505-CB82-469E-A91A-58508F123B82}" destId="{F8C1B86D-5395-486F-8C93-3CB97120C01C}" srcOrd="0" destOrd="0" presId="urn:microsoft.com/office/officeart/2005/8/layout/chevron2"/>
    <dgm:cxn modelId="{552E7261-40B8-44B3-B781-25E2B463EA65}" type="presParOf" srcId="{F8C1B86D-5395-486F-8C93-3CB97120C01C}" destId="{161BE910-6C09-4DA1-B9B4-1002033F588A}" srcOrd="0" destOrd="0" presId="urn:microsoft.com/office/officeart/2005/8/layout/chevron2"/>
    <dgm:cxn modelId="{B69EC5B7-98CD-4710-B617-73FFF9BE8107}" type="presParOf" srcId="{F8C1B86D-5395-486F-8C93-3CB97120C01C}" destId="{268D96A5-2FED-4963-92EC-977F35F59266}" srcOrd="1" destOrd="0" presId="urn:microsoft.com/office/officeart/2005/8/layout/chevron2"/>
    <dgm:cxn modelId="{D0384E74-F8E1-4201-BB55-94960C1EA9FD}" type="presParOf" srcId="{EE601505-CB82-469E-A91A-58508F123B82}" destId="{B198069F-0EDA-47B8-A695-2C203145A1FD}" srcOrd="1" destOrd="0" presId="urn:microsoft.com/office/officeart/2005/8/layout/chevron2"/>
    <dgm:cxn modelId="{667C64B8-34FB-424B-B237-BD2C4159F102}" type="presParOf" srcId="{EE601505-CB82-469E-A91A-58508F123B82}" destId="{21B0CFBC-2FB9-4193-B168-DD7928E3C64E}" srcOrd="2" destOrd="0" presId="urn:microsoft.com/office/officeart/2005/8/layout/chevron2"/>
    <dgm:cxn modelId="{01E5EEC8-645A-4B8B-A362-E9263EB0E50E}" type="presParOf" srcId="{21B0CFBC-2FB9-4193-B168-DD7928E3C64E}" destId="{0FDD05A1-B7AB-463F-8B39-2AC70DD55762}" srcOrd="0" destOrd="0" presId="urn:microsoft.com/office/officeart/2005/8/layout/chevron2"/>
    <dgm:cxn modelId="{44282DC8-3A8A-47EC-9958-9FBC639E0D36}" type="presParOf" srcId="{21B0CFBC-2FB9-4193-B168-DD7928E3C64E}" destId="{87F9EFF1-E8AE-4C6C-A839-2ADFB272F2C4}" srcOrd="1" destOrd="0" presId="urn:microsoft.com/office/officeart/2005/8/layout/chevron2"/>
    <dgm:cxn modelId="{E02D9A9C-0EA2-4C6F-8894-7BA6483CD699}" type="presParOf" srcId="{EE601505-CB82-469E-A91A-58508F123B82}" destId="{13348191-E47E-4B65-AF98-F83F9C2B68AB}" srcOrd="3" destOrd="0" presId="urn:microsoft.com/office/officeart/2005/8/layout/chevron2"/>
    <dgm:cxn modelId="{0BA6E8F4-4C42-4B85-8FE4-822F32F183F7}" type="presParOf" srcId="{EE601505-CB82-469E-A91A-58508F123B82}" destId="{56187C7B-2BF2-48FE-822F-9C09234952C8}" srcOrd="4" destOrd="0" presId="urn:microsoft.com/office/officeart/2005/8/layout/chevron2"/>
    <dgm:cxn modelId="{40807E6B-2FBF-48DE-AC0D-D1C97F43E8FB}" type="presParOf" srcId="{56187C7B-2BF2-48FE-822F-9C09234952C8}" destId="{31B89478-3DA9-464D-A47D-69B25CB5F4D8}" srcOrd="0" destOrd="0" presId="urn:microsoft.com/office/officeart/2005/8/layout/chevron2"/>
    <dgm:cxn modelId="{8D95C1EB-12EE-48C4-9FC3-23F374EBAED4}" type="presParOf" srcId="{56187C7B-2BF2-48FE-822F-9C09234952C8}" destId="{C2A15275-B691-466A-8C00-CBE98CAD1E61}" srcOrd="1" destOrd="0" presId="urn:microsoft.com/office/officeart/2005/8/layout/chevron2"/>
    <dgm:cxn modelId="{B13FDF53-C607-4BA4-8360-F22126F38BB4}" type="presParOf" srcId="{EE601505-CB82-469E-A91A-58508F123B82}" destId="{77282A1A-B5EB-4051-895B-A35DCEE44225}" srcOrd="5" destOrd="0" presId="urn:microsoft.com/office/officeart/2005/8/layout/chevron2"/>
    <dgm:cxn modelId="{4C7A7DE2-167D-4531-AC95-C20196C9C72B}" type="presParOf" srcId="{EE601505-CB82-469E-A91A-58508F123B82}" destId="{3528F17F-5E4C-443B-84CF-444204C6FE73}" srcOrd="6" destOrd="0" presId="urn:microsoft.com/office/officeart/2005/8/layout/chevron2"/>
    <dgm:cxn modelId="{4A532264-69DA-41BF-A464-17801A21DE7D}" type="presParOf" srcId="{3528F17F-5E4C-443B-84CF-444204C6FE73}" destId="{19757BBA-E9CC-49B2-9D60-791B2193CE71}" srcOrd="0" destOrd="0" presId="urn:microsoft.com/office/officeart/2005/8/layout/chevron2"/>
    <dgm:cxn modelId="{7AD24E62-068A-42CE-87A2-0BE448B51670}" type="presParOf" srcId="{3528F17F-5E4C-443B-84CF-444204C6FE73}" destId="{F3E36703-3EC2-41C5-BA73-DC5B89FB11C7}" srcOrd="1" destOrd="0" presId="urn:microsoft.com/office/officeart/2005/8/layout/chevron2"/>
    <dgm:cxn modelId="{36F56C0A-13BA-4A95-B34F-AA807C3DF8FD}" type="presParOf" srcId="{EE601505-CB82-469E-A91A-58508F123B82}" destId="{D4134C5D-50C0-4745-BC50-1228F5C3BFEE}" srcOrd="7" destOrd="0" presId="urn:microsoft.com/office/officeart/2005/8/layout/chevron2"/>
    <dgm:cxn modelId="{6F174798-84E6-4E09-8CC5-AAF64B77D5A0}" type="presParOf" srcId="{EE601505-CB82-469E-A91A-58508F123B82}" destId="{CBC85BF5-DD20-4219-AC5D-8EC6340C9E8B}" srcOrd="8" destOrd="0" presId="urn:microsoft.com/office/officeart/2005/8/layout/chevron2"/>
    <dgm:cxn modelId="{11D87F31-1334-419D-91B3-762D16E12140}" type="presParOf" srcId="{CBC85BF5-DD20-4219-AC5D-8EC6340C9E8B}" destId="{1B67FCFE-6A29-4FC1-98D2-421AB7D1D186}" srcOrd="0" destOrd="0" presId="urn:microsoft.com/office/officeart/2005/8/layout/chevron2"/>
    <dgm:cxn modelId="{3883F25D-27B6-4099-93B2-D5D272377EFD}" type="presParOf" srcId="{CBC85BF5-DD20-4219-AC5D-8EC6340C9E8B}" destId="{087D1430-A03E-4F98-BC13-7D217EEB2B83}"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24A977-8EA4-4DF6-99CA-A541B0E7282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291D156A-5DCD-4704-8940-3AC04E376CB6}">
      <dgm:prSet phldrT="[Text]"/>
      <dgm:spPr/>
      <dgm:t>
        <a:bodyPr/>
        <a:lstStyle/>
        <a:p>
          <a:r>
            <a:rPr lang="en-US" dirty="0"/>
            <a:t>1</a:t>
          </a:r>
        </a:p>
      </dgm:t>
    </dgm:pt>
    <dgm:pt modelId="{389CA9AA-70EB-493A-856D-CA678093708C}" type="parTrans" cxnId="{837B1DBF-B7CD-4D54-B132-51CE77EBD1E0}">
      <dgm:prSet/>
      <dgm:spPr/>
      <dgm:t>
        <a:bodyPr/>
        <a:lstStyle/>
        <a:p>
          <a:endParaRPr lang="en-US"/>
        </a:p>
      </dgm:t>
    </dgm:pt>
    <dgm:pt modelId="{B6EC3796-0C01-4F1E-9E4B-AD9D770FBFF9}" type="sibTrans" cxnId="{837B1DBF-B7CD-4D54-B132-51CE77EBD1E0}">
      <dgm:prSet/>
      <dgm:spPr/>
      <dgm:t>
        <a:bodyPr/>
        <a:lstStyle/>
        <a:p>
          <a:endParaRPr lang="en-US"/>
        </a:p>
      </dgm:t>
    </dgm:pt>
    <dgm:pt modelId="{D964F7F6-B7D3-4BE0-A33C-D3AB6225CE1F}">
      <dgm:prSet phldrT="[Text]"/>
      <dgm:spPr/>
      <dgm:t>
        <a:bodyPr/>
        <a:lstStyle/>
        <a:p>
          <a:r>
            <a:rPr lang="en-US" dirty="0"/>
            <a:t>Identify missing values in the dataframe using pd.isnull()</a:t>
          </a:r>
        </a:p>
      </dgm:t>
    </dgm:pt>
    <dgm:pt modelId="{8AC609DA-7561-4F38-998E-E418651D7740}" type="parTrans" cxnId="{C7958000-9145-46F6-A053-DC266E63FB7E}">
      <dgm:prSet/>
      <dgm:spPr/>
      <dgm:t>
        <a:bodyPr/>
        <a:lstStyle/>
        <a:p>
          <a:endParaRPr lang="en-US"/>
        </a:p>
      </dgm:t>
    </dgm:pt>
    <dgm:pt modelId="{749BD583-3CA3-4D0D-AB2B-3EAF188B0C10}" type="sibTrans" cxnId="{C7958000-9145-46F6-A053-DC266E63FB7E}">
      <dgm:prSet/>
      <dgm:spPr/>
      <dgm:t>
        <a:bodyPr/>
        <a:lstStyle/>
        <a:p>
          <a:endParaRPr lang="en-US"/>
        </a:p>
      </dgm:t>
    </dgm:pt>
    <dgm:pt modelId="{797E7F2D-C185-4CDD-A683-F601435006BD}">
      <dgm:prSet phldrT="[Text]"/>
      <dgm:spPr/>
      <dgm:t>
        <a:bodyPr/>
        <a:lstStyle/>
        <a:p>
          <a:r>
            <a:rPr lang="en-US" dirty="0"/>
            <a:t>2</a:t>
          </a:r>
        </a:p>
      </dgm:t>
    </dgm:pt>
    <dgm:pt modelId="{58E26159-C29B-41E3-A2BA-F4388D1753EF}" type="parTrans" cxnId="{139EBB28-9EFF-41B7-A42E-AA6C01F688FA}">
      <dgm:prSet/>
      <dgm:spPr/>
      <dgm:t>
        <a:bodyPr/>
        <a:lstStyle/>
        <a:p>
          <a:endParaRPr lang="en-US"/>
        </a:p>
      </dgm:t>
    </dgm:pt>
    <dgm:pt modelId="{FECE2886-4F53-414E-8DBD-58A247AA0E1E}" type="sibTrans" cxnId="{139EBB28-9EFF-41B7-A42E-AA6C01F688FA}">
      <dgm:prSet/>
      <dgm:spPr/>
      <dgm:t>
        <a:bodyPr/>
        <a:lstStyle/>
        <a:p>
          <a:endParaRPr lang="en-US"/>
        </a:p>
      </dgm:t>
    </dgm:pt>
    <dgm:pt modelId="{0A8A4632-DBA1-471A-B283-BF0D05EB6C92}">
      <dgm:prSet phldrT="[Text]"/>
      <dgm:spPr/>
      <dgm:t>
        <a:bodyPr/>
        <a:lstStyle/>
        <a:p>
          <a:r>
            <a:rPr lang="en-US" dirty="0"/>
            <a:t>3</a:t>
          </a:r>
        </a:p>
      </dgm:t>
    </dgm:pt>
    <dgm:pt modelId="{8296767C-591D-47C7-AD77-9645B41E12EF}" type="parTrans" cxnId="{911CCA06-41B2-41B1-8658-F39223E3809B}">
      <dgm:prSet/>
      <dgm:spPr/>
      <dgm:t>
        <a:bodyPr/>
        <a:lstStyle/>
        <a:p>
          <a:endParaRPr lang="en-US"/>
        </a:p>
      </dgm:t>
    </dgm:pt>
    <dgm:pt modelId="{FBD7BB91-7936-4E2F-91DB-348E3962DB5A}" type="sibTrans" cxnId="{911CCA06-41B2-41B1-8658-F39223E3809B}">
      <dgm:prSet/>
      <dgm:spPr/>
      <dgm:t>
        <a:bodyPr/>
        <a:lstStyle/>
        <a:p>
          <a:endParaRPr lang="en-US"/>
        </a:p>
      </dgm:t>
    </dgm:pt>
    <dgm:pt modelId="{C43BF579-9DC6-44A1-9C09-5886A69B14BE}">
      <dgm:prSet phldrT="[Text]"/>
      <dgm:spPr/>
      <dgm:t>
        <a:bodyPr/>
        <a:lstStyle/>
        <a:p>
          <a:r>
            <a:rPr lang="en-US" dirty="0"/>
            <a:t>Replace missing/null values by average value in the columns</a:t>
          </a:r>
        </a:p>
      </dgm:t>
    </dgm:pt>
    <dgm:pt modelId="{BCEE0DA8-C349-4ACD-8416-63A3ABFC6CA8}" type="parTrans" cxnId="{7E04254B-2329-4821-BDE3-D0E9E74BE354}">
      <dgm:prSet/>
      <dgm:spPr/>
      <dgm:t>
        <a:bodyPr/>
        <a:lstStyle/>
        <a:p>
          <a:endParaRPr lang="en-US"/>
        </a:p>
      </dgm:t>
    </dgm:pt>
    <dgm:pt modelId="{82B2CC42-237A-4D96-BDAF-A16D93615C2C}" type="sibTrans" cxnId="{7E04254B-2329-4821-BDE3-D0E9E74BE354}">
      <dgm:prSet/>
      <dgm:spPr/>
      <dgm:t>
        <a:bodyPr/>
        <a:lstStyle/>
        <a:p>
          <a:endParaRPr lang="en-US"/>
        </a:p>
      </dgm:t>
    </dgm:pt>
    <dgm:pt modelId="{1325336D-718D-41C4-BEB8-A390701BE540}">
      <dgm:prSet/>
      <dgm:spPr/>
      <dgm:t>
        <a:bodyPr/>
        <a:lstStyle/>
        <a:p>
          <a:r>
            <a:rPr lang="en-US" dirty="0"/>
            <a:t>Missing values were identified in the PayloadMass and LandingPad columns</a:t>
          </a:r>
        </a:p>
      </dgm:t>
    </dgm:pt>
    <dgm:pt modelId="{821174BE-2C54-4A97-BFDC-185865C36CD9}" type="parTrans" cxnId="{1261A018-6F37-49CD-B789-D58DB0AC10D2}">
      <dgm:prSet/>
      <dgm:spPr/>
      <dgm:t>
        <a:bodyPr/>
        <a:lstStyle/>
        <a:p>
          <a:endParaRPr lang="en-US"/>
        </a:p>
      </dgm:t>
    </dgm:pt>
    <dgm:pt modelId="{D92D670D-B756-4665-89F3-35C07078A981}" type="sibTrans" cxnId="{1261A018-6F37-49CD-B789-D58DB0AC10D2}">
      <dgm:prSet/>
      <dgm:spPr/>
      <dgm:t>
        <a:bodyPr/>
        <a:lstStyle/>
        <a:p>
          <a:endParaRPr lang="en-US"/>
        </a:p>
      </dgm:t>
    </dgm:pt>
    <dgm:pt modelId="{E62D6B3B-92B7-438B-A1B3-F2C5097F3D3A}" type="pres">
      <dgm:prSet presAssocID="{9424A977-8EA4-4DF6-99CA-A541B0E72822}" presName="linearFlow" presStyleCnt="0">
        <dgm:presLayoutVars>
          <dgm:dir/>
          <dgm:animLvl val="lvl"/>
          <dgm:resizeHandles val="exact"/>
        </dgm:presLayoutVars>
      </dgm:prSet>
      <dgm:spPr/>
    </dgm:pt>
    <dgm:pt modelId="{793F1002-CE07-4C5A-982A-6871059153D5}" type="pres">
      <dgm:prSet presAssocID="{291D156A-5DCD-4704-8940-3AC04E376CB6}" presName="composite" presStyleCnt="0"/>
      <dgm:spPr/>
    </dgm:pt>
    <dgm:pt modelId="{B7959325-C063-44AD-87D2-186218C3B96E}" type="pres">
      <dgm:prSet presAssocID="{291D156A-5DCD-4704-8940-3AC04E376CB6}" presName="parentText" presStyleLbl="alignNode1" presStyleIdx="0" presStyleCnt="3">
        <dgm:presLayoutVars>
          <dgm:chMax val="1"/>
          <dgm:bulletEnabled val="1"/>
        </dgm:presLayoutVars>
      </dgm:prSet>
      <dgm:spPr/>
    </dgm:pt>
    <dgm:pt modelId="{8145FD41-0853-4CA6-9D42-F0EF34D39C48}" type="pres">
      <dgm:prSet presAssocID="{291D156A-5DCD-4704-8940-3AC04E376CB6}" presName="descendantText" presStyleLbl="alignAcc1" presStyleIdx="0" presStyleCnt="3">
        <dgm:presLayoutVars>
          <dgm:bulletEnabled val="1"/>
        </dgm:presLayoutVars>
      </dgm:prSet>
      <dgm:spPr/>
    </dgm:pt>
    <dgm:pt modelId="{7B19B654-848D-447B-A700-222B90E6BD19}" type="pres">
      <dgm:prSet presAssocID="{B6EC3796-0C01-4F1E-9E4B-AD9D770FBFF9}" presName="sp" presStyleCnt="0"/>
      <dgm:spPr/>
    </dgm:pt>
    <dgm:pt modelId="{22DE335D-FD9F-47B5-957D-6506C39839A7}" type="pres">
      <dgm:prSet presAssocID="{797E7F2D-C185-4CDD-A683-F601435006BD}" presName="composite" presStyleCnt="0"/>
      <dgm:spPr/>
    </dgm:pt>
    <dgm:pt modelId="{9B621537-0BB8-4390-8D68-E4262E74EC33}" type="pres">
      <dgm:prSet presAssocID="{797E7F2D-C185-4CDD-A683-F601435006BD}" presName="parentText" presStyleLbl="alignNode1" presStyleIdx="1" presStyleCnt="3">
        <dgm:presLayoutVars>
          <dgm:chMax val="1"/>
          <dgm:bulletEnabled val="1"/>
        </dgm:presLayoutVars>
      </dgm:prSet>
      <dgm:spPr/>
    </dgm:pt>
    <dgm:pt modelId="{968DD2D3-B63A-4AA3-81FC-7F3B2A8293C6}" type="pres">
      <dgm:prSet presAssocID="{797E7F2D-C185-4CDD-A683-F601435006BD}" presName="descendantText" presStyleLbl="alignAcc1" presStyleIdx="1" presStyleCnt="3">
        <dgm:presLayoutVars>
          <dgm:bulletEnabled val="1"/>
        </dgm:presLayoutVars>
      </dgm:prSet>
      <dgm:spPr/>
    </dgm:pt>
    <dgm:pt modelId="{05EF50E0-3E1A-4BE4-8501-008826680402}" type="pres">
      <dgm:prSet presAssocID="{FECE2886-4F53-414E-8DBD-58A247AA0E1E}" presName="sp" presStyleCnt="0"/>
      <dgm:spPr/>
    </dgm:pt>
    <dgm:pt modelId="{86C302B5-290F-408F-A476-2F2468385940}" type="pres">
      <dgm:prSet presAssocID="{0A8A4632-DBA1-471A-B283-BF0D05EB6C92}" presName="composite" presStyleCnt="0"/>
      <dgm:spPr/>
    </dgm:pt>
    <dgm:pt modelId="{0FAB6CBD-D76C-476A-B00E-B4D743C32422}" type="pres">
      <dgm:prSet presAssocID="{0A8A4632-DBA1-471A-B283-BF0D05EB6C92}" presName="parentText" presStyleLbl="alignNode1" presStyleIdx="2" presStyleCnt="3">
        <dgm:presLayoutVars>
          <dgm:chMax val="1"/>
          <dgm:bulletEnabled val="1"/>
        </dgm:presLayoutVars>
      </dgm:prSet>
      <dgm:spPr/>
    </dgm:pt>
    <dgm:pt modelId="{9577EF88-B4FE-4E46-BB8B-10275922B80A}" type="pres">
      <dgm:prSet presAssocID="{0A8A4632-DBA1-471A-B283-BF0D05EB6C92}" presName="descendantText" presStyleLbl="alignAcc1" presStyleIdx="2" presStyleCnt="3">
        <dgm:presLayoutVars>
          <dgm:bulletEnabled val="1"/>
        </dgm:presLayoutVars>
      </dgm:prSet>
      <dgm:spPr/>
    </dgm:pt>
  </dgm:ptLst>
  <dgm:cxnLst>
    <dgm:cxn modelId="{C7958000-9145-46F6-A053-DC266E63FB7E}" srcId="{291D156A-5DCD-4704-8940-3AC04E376CB6}" destId="{D964F7F6-B7D3-4BE0-A33C-D3AB6225CE1F}" srcOrd="0" destOrd="0" parTransId="{8AC609DA-7561-4F38-998E-E418651D7740}" sibTransId="{749BD583-3CA3-4D0D-AB2B-3EAF188B0C10}"/>
    <dgm:cxn modelId="{911CCA06-41B2-41B1-8658-F39223E3809B}" srcId="{9424A977-8EA4-4DF6-99CA-A541B0E72822}" destId="{0A8A4632-DBA1-471A-B283-BF0D05EB6C92}" srcOrd="2" destOrd="0" parTransId="{8296767C-591D-47C7-AD77-9645B41E12EF}" sibTransId="{FBD7BB91-7936-4E2F-91DB-348E3962DB5A}"/>
    <dgm:cxn modelId="{1261A018-6F37-49CD-B789-D58DB0AC10D2}" srcId="{797E7F2D-C185-4CDD-A683-F601435006BD}" destId="{1325336D-718D-41C4-BEB8-A390701BE540}" srcOrd="0" destOrd="0" parTransId="{821174BE-2C54-4A97-BFDC-185865C36CD9}" sibTransId="{D92D670D-B756-4665-89F3-35C07078A981}"/>
    <dgm:cxn modelId="{139EBB28-9EFF-41B7-A42E-AA6C01F688FA}" srcId="{9424A977-8EA4-4DF6-99CA-A541B0E72822}" destId="{797E7F2D-C185-4CDD-A683-F601435006BD}" srcOrd="1" destOrd="0" parTransId="{58E26159-C29B-41E3-A2BA-F4388D1753EF}" sibTransId="{FECE2886-4F53-414E-8DBD-58A247AA0E1E}"/>
    <dgm:cxn modelId="{5F014A3E-1399-444C-9D43-224FC6262328}" type="presOf" srcId="{1325336D-718D-41C4-BEB8-A390701BE540}" destId="{968DD2D3-B63A-4AA3-81FC-7F3B2A8293C6}" srcOrd="0" destOrd="0" presId="urn:microsoft.com/office/officeart/2005/8/layout/chevron2"/>
    <dgm:cxn modelId="{08F52743-800F-4EF7-95C0-D6DDE066A84F}" type="presOf" srcId="{291D156A-5DCD-4704-8940-3AC04E376CB6}" destId="{B7959325-C063-44AD-87D2-186218C3B96E}" srcOrd="0" destOrd="0" presId="urn:microsoft.com/office/officeart/2005/8/layout/chevron2"/>
    <dgm:cxn modelId="{7E04254B-2329-4821-BDE3-D0E9E74BE354}" srcId="{0A8A4632-DBA1-471A-B283-BF0D05EB6C92}" destId="{C43BF579-9DC6-44A1-9C09-5886A69B14BE}" srcOrd="0" destOrd="0" parTransId="{BCEE0DA8-C349-4ACD-8416-63A3ABFC6CA8}" sibTransId="{82B2CC42-237A-4D96-BDAF-A16D93615C2C}"/>
    <dgm:cxn modelId="{5D753C54-006B-49B8-9E67-386B6FFF4C52}" type="presOf" srcId="{0A8A4632-DBA1-471A-B283-BF0D05EB6C92}" destId="{0FAB6CBD-D76C-476A-B00E-B4D743C32422}" srcOrd="0" destOrd="0" presId="urn:microsoft.com/office/officeart/2005/8/layout/chevron2"/>
    <dgm:cxn modelId="{760A1CA5-990F-4166-898D-F19B4B4E1E25}" type="presOf" srcId="{D964F7F6-B7D3-4BE0-A33C-D3AB6225CE1F}" destId="{8145FD41-0853-4CA6-9D42-F0EF34D39C48}" srcOrd="0" destOrd="0" presId="urn:microsoft.com/office/officeart/2005/8/layout/chevron2"/>
    <dgm:cxn modelId="{E5FF54B9-C622-498C-8DD9-BD373A2808B5}" type="presOf" srcId="{9424A977-8EA4-4DF6-99CA-A541B0E72822}" destId="{E62D6B3B-92B7-438B-A1B3-F2C5097F3D3A}" srcOrd="0" destOrd="0" presId="urn:microsoft.com/office/officeart/2005/8/layout/chevron2"/>
    <dgm:cxn modelId="{CF6A13BE-3570-4816-8909-EA6DB61E6E50}" type="presOf" srcId="{C43BF579-9DC6-44A1-9C09-5886A69B14BE}" destId="{9577EF88-B4FE-4E46-BB8B-10275922B80A}" srcOrd="0" destOrd="0" presId="urn:microsoft.com/office/officeart/2005/8/layout/chevron2"/>
    <dgm:cxn modelId="{837B1DBF-B7CD-4D54-B132-51CE77EBD1E0}" srcId="{9424A977-8EA4-4DF6-99CA-A541B0E72822}" destId="{291D156A-5DCD-4704-8940-3AC04E376CB6}" srcOrd="0" destOrd="0" parTransId="{389CA9AA-70EB-493A-856D-CA678093708C}" sibTransId="{B6EC3796-0C01-4F1E-9E4B-AD9D770FBFF9}"/>
    <dgm:cxn modelId="{9ADAB6E0-17FF-4821-8CB3-CA46CF9A49D9}" type="presOf" srcId="{797E7F2D-C185-4CDD-A683-F601435006BD}" destId="{9B621537-0BB8-4390-8D68-E4262E74EC33}" srcOrd="0" destOrd="0" presId="urn:microsoft.com/office/officeart/2005/8/layout/chevron2"/>
    <dgm:cxn modelId="{B61C9438-8183-4CAA-8D73-D98CFF51B3F6}" type="presParOf" srcId="{E62D6B3B-92B7-438B-A1B3-F2C5097F3D3A}" destId="{793F1002-CE07-4C5A-982A-6871059153D5}" srcOrd="0" destOrd="0" presId="urn:microsoft.com/office/officeart/2005/8/layout/chevron2"/>
    <dgm:cxn modelId="{522CB232-26C3-4F65-953A-6B0CCB135572}" type="presParOf" srcId="{793F1002-CE07-4C5A-982A-6871059153D5}" destId="{B7959325-C063-44AD-87D2-186218C3B96E}" srcOrd="0" destOrd="0" presId="urn:microsoft.com/office/officeart/2005/8/layout/chevron2"/>
    <dgm:cxn modelId="{0F2A8F5C-2B5F-4944-B448-8C5B9E48E5AC}" type="presParOf" srcId="{793F1002-CE07-4C5A-982A-6871059153D5}" destId="{8145FD41-0853-4CA6-9D42-F0EF34D39C48}" srcOrd="1" destOrd="0" presId="urn:microsoft.com/office/officeart/2005/8/layout/chevron2"/>
    <dgm:cxn modelId="{3E78E557-F67B-49FD-A4FF-A376A5BB5E9A}" type="presParOf" srcId="{E62D6B3B-92B7-438B-A1B3-F2C5097F3D3A}" destId="{7B19B654-848D-447B-A700-222B90E6BD19}" srcOrd="1" destOrd="0" presId="urn:microsoft.com/office/officeart/2005/8/layout/chevron2"/>
    <dgm:cxn modelId="{C353EF0F-4AC2-4340-8CB6-CD9E8CB32E13}" type="presParOf" srcId="{E62D6B3B-92B7-438B-A1B3-F2C5097F3D3A}" destId="{22DE335D-FD9F-47B5-957D-6506C39839A7}" srcOrd="2" destOrd="0" presId="urn:microsoft.com/office/officeart/2005/8/layout/chevron2"/>
    <dgm:cxn modelId="{29D07357-9B32-4525-95FC-749975CC3A7D}" type="presParOf" srcId="{22DE335D-FD9F-47B5-957D-6506C39839A7}" destId="{9B621537-0BB8-4390-8D68-E4262E74EC33}" srcOrd="0" destOrd="0" presId="urn:microsoft.com/office/officeart/2005/8/layout/chevron2"/>
    <dgm:cxn modelId="{D9DB5A6E-2802-47BD-9E6B-2EB6308A93B5}" type="presParOf" srcId="{22DE335D-FD9F-47B5-957D-6506C39839A7}" destId="{968DD2D3-B63A-4AA3-81FC-7F3B2A8293C6}" srcOrd="1" destOrd="0" presId="urn:microsoft.com/office/officeart/2005/8/layout/chevron2"/>
    <dgm:cxn modelId="{EE18E557-4632-489A-A730-CF38C264AC08}" type="presParOf" srcId="{E62D6B3B-92B7-438B-A1B3-F2C5097F3D3A}" destId="{05EF50E0-3E1A-4BE4-8501-008826680402}" srcOrd="3" destOrd="0" presId="urn:microsoft.com/office/officeart/2005/8/layout/chevron2"/>
    <dgm:cxn modelId="{08CDA751-A1E2-4A82-B5CF-1B40C6D34F6F}" type="presParOf" srcId="{E62D6B3B-92B7-438B-A1B3-F2C5097F3D3A}" destId="{86C302B5-290F-408F-A476-2F2468385940}" srcOrd="4" destOrd="0" presId="urn:microsoft.com/office/officeart/2005/8/layout/chevron2"/>
    <dgm:cxn modelId="{58CB85F7-39B4-41C5-9C28-56D6D1D334AD}" type="presParOf" srcId="{86C302B5-290F-408F-A476-2F2468385940}" destId="{0FAB6CBD-D76C-476A-B00E-B4D743C32422}" srcOrd="0" destOrd="0" presId="urn:microsoft.com/office/officeart/2005/8/layout/chevron2"/>
    <dgm:cxn modelId="{0C33BAD8-E371-474B-A274-9DC0BEF5A72B}" type="presParOf" srcId="{86C302B5-290F-408F-A476-2F2468385940}" destId="{9577EF88-B4FE-4E46-BB8B-10275922B80A}"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4A106F-2728-4487-B45A-B0412BF5D30D}"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062701F1-7D1F-46E0-9345-1DAE7D0451B0}">
      <dgm:prSet phldrT="[Text]"/>
      <dgm:spPr/>
      <dgm:t>
        <a:bodyPr/>
        <a:lstStyle/>
        <a:p>
          <a:endParaRPr lang="en-US" sz="1400" dirty="0"/>
        </a:p>
      </dgm:t>
    </dgm:pt>
    <dgm:pt modelId="{A5566DA3-07D7-45EA-A47E-9039F761982C}" type="parTrans" cxnId="{11291F7A-C3FC-4FF9-9BB8-B08C05D69B80}">
      <dgm:prSet/>
      <dgm:spPr/>
      <dgm:t>
        <a:bodyPr/>
        <a:lstStyle/>
        <a:p>
          <a:endParaRPr lang="en-US"/>
        </a:p>
      </dgm:t>
    </dgm:pt>
    <dgm:pt modelId="{D8FFA3CF-6D3F-41D2-A3D1-8C9E47DB21B5}" type="sibTrans" cxnId="{11291F7A-C3FC-4FF9-9BB8-B08C05D69B80}">
      <dgm:prSet/>
      <dgm:spPr/>
      <dgm:t>
        <a:bodyPr/>
        <a:lstStyle/>
        <a:p>
          <a:endParaRPr lang="en-US"/>
        </a:p>
      </dgm:t>
    </dgm:pt>
    <dgm:pt modelId="{BBB314BF-F543-47A3-AE99-962888F9E28D}">
      <dgm:prSet phldrT="[Text]" custT="1"/>
      <dgm:spPr/>
      <dgm:t>
        <a:bodyPr/>
        <a:lstStyle/>
        <a:p>
          <a:r>
            <a:rPr lang="en-US" sz="2000" dirty="0">
              <a:solidFill>
                <a:schemeClr val="accent3">
                  <a:lumMod val="25000"/>
                </a:schemeClr>
              </a:solidFill>
              <a:latin typeface="Abadi" panose="020B0604020104020204" pitchFamily="34" charset="0"/>
            </a:rPr>
            <a:t>Load clean data using pandas </a:t>
          </a:r>
          <a:r>
            <a:rPr lang="en-US" sz="2000" dirty="0" err="1">
              <a:solidFill>
                <a:schemeClr val="accent3">
                  <a:lumMod val="25000"/>
                </a:schemeClr>
              </a:solidFill>
              <a:latin typeface="Abadi" panose="020B0604020104020204" pitchFamily="34" charset="0"/>
            </a:rPr>
            <a:t>pd.read</a:t>
          </a:r>
          <a:r>
            <a:rPr lang="en-US" sz="2000" dirty="0">
              <a:solidFill>
                <a:schemeClr val="accent3">
                  <a:lumMod val="25000"/>
                </a:schemeClr>
              </a:solidFill>
              <a:latin typeface="Abadi" panose="020B0604020104020204" pitchFamily="34" charset="0"/>
            </a:rPr>
            <a:t> function</a:t>
          </a:r>
          <a:endParaRPr lang="en-US" sz="2000" dirty="0"/>
        </a:p>
      </dgm:t>
    </dgm:pt>
    <dgm:pt modelId="{EC01B8C6-41B2-424E-AED1-A729F8C2C6B4}" type="parTrans" cxnId="{FC235703-153F-4B76-8B38-7DBB082BEC06}">
      <dgm:prSet/>
      <dgm:spPr/>
      <dgm:t>
        <a:bodyPr/>
        <a:lstStyle/>
        <a:p>
          <a:endParaRPr lang="en-US"/>
        </a:p>
      </dgm:t>
    </dgm:pt>
    <dgm:pt modelId="{E90E503D-E4FB-47E9-8E84-5B4C452A906F}" type="sibTrans" cxnId="{FC235703-153F-4B76-8B38-7DBB082BEC06}">
      <dgm:prSet/>
      <dgm:spPr/>
      <dgm:t>
        <a:bodyPr/>
        <a:lstStyle/>
        <a:p>
          <a:endParaRPr lang="en-US"/>
        </a:p>
      </dgm:t>
    </dgm:pt>
    <dgm:pt modelId="{815CB8DD-9E80-48DF-9A06-D9024EA0A782}">
      <dgm:prSet phldrT="[Text]" custT="1"/>
      <dgm:spPr/>
      <dgm:t>
        <a:bodyPr/>
        <a:lstStyle/>
        <a:p>
          <a:r>
            <a:rPr lang="en-US" sz="2000" dirty="0">
              <a:solidFill>
                <a:schemeClr val="accent3">
                  <a:lumMod val="25000"/>
                </a:schemeClr>
              </a:solidFill>
              <a:latin typeface="Abadi" panose="020B0604020104020204" pitchFamily="34" charset="0"/>
            </a:rPr>
            <a:t>Transform data using standardization and the </a:t>
          </a:r>
          <a:r>
            <a:rPr lang="en-US" sz="2000" dirty="0" err="1">
              <a:solidFill>
                <a:schemeClr val="accent3">
                  <a:lumMod val="25000"/>
                </a:schemeClr>
              </a:solidFill>
              <a:latin typeface="Abadi" panose="020B0604020104020204" pitchFamily="34" charset="0"/>
            </a:rPr>
            <a:t>numpy</a:t>
          </a:r>
          <a:r>
            <a:rPr lang="en-US" sz="2000" dirty="0">
              <a:solidFill>
                <a:schemeClr val="accent3">
                  <a:lumMod val="25000"/>
                </a:schemeClr>
              </a:solidFill>
              <a:latin typeface="Abadi" panose="020B0604020104020204" pitchFamily="34" charset="0"/>
            </a:rPr>
            <a:t> library</a:t>
          </a:r>
          <a:r>
            <a:rPr lang="en-US" sz="1400" dirty="0">
              <a:solidFill>
                <a:schemeClr val="accent3">
                  <a:lumMod val="25000"/>
                </a:schemeClr>
              </a:solidFill>
              <a:latin typeface="Abadi" panose="020B0604020104020204" pitchFamily="34" charset="0"/>
            </a:rPr>
            <a:t>. </a:t>
          </a:r>
          <a:endParaRPr lang="en-US" sz="1400" dirty="0"/>
        </a:p>
      </dgm:t>
    </dgm:pt>
    <dgm:pt modelId="{96C05901-2E7F-4C52-9110-CA59CD4BCC51}" type="parTrans" cxnId="{DD5A9DE9-19F2-488C-9AB4-A495A6BD42E6}">
      <dgm:prSet/>
      <dgm:spPr/>
      <dgm:t>
        <a:bodyPr/>
        <a:lstStyle/>
        <a:p>
          <a:endParaRPr lang="en-US"/>
        </a:p>
      </dgm:t>
    </dgm:pt>
    <dgm:pt modelId="{8F2E5239-1781-44CB-9068-1FDC91924F48}" type="sibTrans" cxnId="{DD5A9DE9-19F2-488C-9AB4-A495A6BD42E6}">
      <dgm:prSet/>
      <dgm:spPr/>
      <dgm:t>
        <a:bodyPr/>
        <a:lstStyle/>
        <a:p>
          <a:endParaRPr lang="en-US"/>
        </a:p>
      </dgm:t>
    </dgm:pt>
    <dgm:pt modelId="{49912191-8AF3-4FBA-9911-5D9814989E1E}">
      <dgm:prSet phldrT="[Text]" custT="1"/>
      <dgm:spPr/>
      <dgm:t>
        <a:bodyPr/>
        <a:lstStyle/>
        <a:p>
          <a:r>
            <a:rPr lang="en-US" sz="2000" dirty="0">
              <a:solidFill>
                <a:schemeClr val="accent3">
                  <a:lumMod val="25000"/>
                </a:schemeClr>
              </a:solidFill>
              <a:latin typeface="Abadi" panose="020B0604020104020204" pitchFamily="34" charset="0"/>
            </a:rPr>
            <a:t>The accuracy metrics were used to test our model’s performance. </a:t>
          </a:r>
          <a:endParaRPr lang="en-US" sz="2000" dirty="0"/>
        </a:p>
      </dgm:t>
    </dgm:pt>
    <dgm:pt modelId="{B1A5A6CA-8DD6-45FA-9B71-666D3615F53A}" type="parTrans" cxnId="{D816999E-DB3D-4E6C-98A3-3BBBA690A71A}">
      <dgm:prSet/>
      <dgm:spPr/>
      <dgm:t>
        <a:bodyPr/>
        <a:lstStyle/>
        <a:p>
          <a:endParaRPr lang="en-US"/>
        </a:p>
      </dgm:t>
    </dgm:pt>
    <dgm:pt modelId="{617F0B1F-F468-4A3D-B7DD-64B53B878DB2}" type="sibTrans" cxnId="{D816999E-DB3D-4E6C-98A3-3BBBA690A71A}">
      <dgm:prSet/>
      <dgm:spPr/>
      <dgm:t>
        <a:bodyPr/>
        <a:lstStyle/>
        <a:p>
          <a:endParaRPr lang="en-US"/>
        </a:p>
      </dgm:t>
    </dgm:pt>
    <dgm:pt modelId="{3CDDD1C6-3192-46B9-9182-744CD28CC5C1}">
      <dgm:prSet phldrT="[Text]" custT="1"/>
      <dgm:spPr/>
      <dgm:t>
        <a:bodyPr/>
        <a:lstStyle/>
        <a:p>
          <a:r>
            <a:rPr lang="en-US" sz="2000" dirty="0">
              <a:solidFill>
                <a:schemeClr val="accent3">
                  <a:lumMod val="25000"/>
                </a:schemeClr>
              </a:solidFill>
              <a:latin typeface="Abadi" panose="020B0604020104020204" pitchFamily="34" charset="0"/>
            </a:rPr>
            <a:t>split the dataset into the training and test sets.</a:t>
          </a:r>
          <a:endParaRPr lang="en-US" sz="2000" dirty="0"/>
        </a:p>
      </dgm:t>
    </dgm:pt>
    <dgm:pt modelId="{14ED6B19-CC4C-4883-87C0-0AF7E3131D0B}" type="parTrans" cxnId="{9E3226C5-9394-4B64-BD7B-947EF33E2C68}">
      <dgm:prSet/>
      <dgm:spPr/>
      <dgm:t>
        <a:bodyPr/>
        <a:lstStyle/>
        <a:p>
          <a:endParaRPr lang="en-US"/>
        </a:p>
      </dgm:t>
    </dgm:pt>
    <dgm:pt modelId="{68FC9660-D0CC-4578-A67B-14C24D7AFCB4}" type="sibTrans" cxnId="{9E3226C5-9394-4B64-BD7B-947EF33E2C68}">
      <dgm:prSet/>
      <dgm:spPr/>
      <dgm:t>
        <a:bodyPr/>
        <a:lstStyle/>
        <a:p>
          <a:endParaRPr lang="en-US"/>
        </a:p>
      </dgm:t>
    </dgm:pt>
    <dgm:pt modelId="{3013217A-0192-4B3C-AD6C-28EA048DE8EB}">
      <dgm:prSet phldrT="[Text]" custT="1"/>
      <dgm:spPr/>
      <dgm:t>
        <a:bodyPr/>
        <a:lstStyle/>
        <a:p>
          <a:r>
            <a:rPr lang="en-US" sz="2000" dirty="0">
              <a:solidFill>
                <a:schemeClr val="accent3">
                  <a:lumMod val="25000"/>
                </a:schemeClr>
              </a:solidFill>
              <a:latin typeface="Abadi" panose="020B0604020104020204" pitchFamily="34" charset="0"/>
            </a:rPr>
            <a:t>Different ML models were built and tuned using </a:t>
          </a:r>
          <a:r>
            <a:rPr lang="en-US" sz="2000" dirty="0" err="1">
              <a:solidFill>
                <a:schemeClr val="accent3">
                  <a:lumMod val="25000"/>
                </a:schemeClr>
              </a:solidFill>
              <a:latin typeface="Abadi" panose="020B0604020104020204" pitchFamily="34" charset="0"/>
            </a:rPr>
            <a:t>Gridsearch</a:t>
          </a:r>
          <a:r>
            <a:rPr lang="en-US" sz="2000" dirty="0">
              <a:solidFill>
                <a:schemeClr val="accent3">
                  <a:lumMod val="25000"/>
                </a:schemeClr>
              </a:solidFill>
              <a:latin typeface="Abadi" panose="020B0604020104020204" pitchFamily="34" charset="0"/>
            </a:rPr>
            <a:t> CV</a:t>
          </a:r>
          <a:endParaRPr lang="en-US" sz="2000" dirty="0"/>
        </a:p>
      </dgm:t>
    </dgm:pt>
    <dgm:pt modelId="{7E60CFF8-FBFA-4F31-BA2F-A1734568EA87}" type="parTrans" cxnId="{290412ED-EBE9-43B3-BE25-1D40640917EF}">
      <dgm:prSet/>
      <dgm:spPr/>
      <dgm:t>
        <a:bodyPr/>
        <a:lstStyle/>
        <a:p>
          <a:endParaRPr lang="en-US"/>
        </a:p>
      </dgm:t>
    </dgm:pt>
    <dgm:pt modelId="{F0357676-EC8C-44AA-A889-F53293DDFE68}" type="sibTrans" cxnId="{290412ED-EBE9-43B3-BE25-1D40640917EF}">
      <dgm:prSet/>
      <dgm:spPr/>
      <dgm:t>
        <a:bodyPr/>
        <a:lstStyle/>
        <a:p>
          <a:endParaRPr lang="en-US"/>
        </a:p>
      </dgm:t>
    </dgm:pt>
    <dgm:pt modelId="{14B790C1-2425-40C5-9C4E-1D866678A0F4}">
      <dgm:prSet phldrT="[Text]"/>
      <dgm:spPr/>
      <dgm:t>
        <a:bodyPr/>
        <a:lstStyle/>
        <a:p>
          <a:r>
            <a:rPr lang="en-US" dirty="0">
              <a:solidFill>
                <a:srgbClr val="FFFF00"/>
              </a:solidFill>
            </a:rPr>
            <a:t>Select the best classifier</a:t>
          </a:r>
        </a:p>
      </dgm:t>
    </dgm:pt>
    <dgm:pt modelId="{5C55C46F-0A3B-4C77-A968-38E2E2F77421}" type="parTrans" cxnId="{4C9A0317-53A0-484E-B943-1FF6C515D67A}">
      <dgm:prSet/>
      <dgm:spPr/>
      <dgm:t>
        <a:bodyPr/>
        <a:lstStyle/>
        <a:p>
          <a:endParaRPr lang="en-US"/>
        </a:p>
      </dgm:t>
    </dgm:pt>
    <dgm:pt modelId="{7158299D-ABEF-442E-8E63-689F69F82F89}" type="sibTrans" cxnId="{4C9A0317-53A0-484E-B943-1FF6C515D67A}">
      <dgm:prSet/>
      <dgm:spPr/>
      <dgm:t>
        <a:bodyPr/>
        <a:lstStyle/>
        <a:p>
          <a:endParaRPr lang="en-US"/>
        </a:p>
      </dgm:t>
    </dgm:pt>
    <dgm:pt modelId="{80D26F66-2827-489A-BABD-AF52627A2962}" type="pres">
      <dgm:prSet presAssocID="{314A106F-2728-4487-B45A-B0412BF5D30D}" presName="Name0" presStyleCnt="0">
        <dgm:presLayoutVars>
          <dgm:dir/>
          <dgm:resizeHandles val="exact"/>
        </dgm:presLayoutVars>
      </dgm:prSet>
      <dgm:spPr/>
    </dgm:pt>
    <dgm:pt modelId="{5D822404-AD30-44C2-8961-9B3AF6C15672}" type="pres">
      <dgm:prSet presAssocID="{062701F1-7D1F-46E0-9345-1DAE7D0451B0}" presName="node" presStyleLbl="node1" presStyleIdx="0" presStyleCnt="6" custScaleX="101186" custLinFactNeighborY="0">
        <dgm:presLayoutVars>
          <dgm:bulletEnabled val="1"/>
        </dgm:presLayoutVars>
      </dgm:prSet>
      <dgm:spPr/>
    </dgm:pt>
    <dgm:pt modelId="{460F339D-35B7-4262-8C5A-F0545FECEEFC}" type="pres">
      <dgm:prSet presAssocID="{D8FFA3CF-6D3F-41D2-A3D1-8C9E47DB21B5}" presName="sibTrans" presStyleCnt="0"/>
      <dgm:spPr/>
    </dgm:pt>
    <dgm:pt modelId="{73836072-2823-4150-8FE8-E07B29871895}" type="pres">
      <dgm:prSet presAssocID="{815CB8DD-9E80-48DF-9A06-D9024EA0A782}" presName="node" presStyleLbl="node1" presStyleIdx="1" presStyleCnt="6" custLinFactNeighborX="1386" custLinFactNeighborY="0">
        <dgm:presLayoutVars>
          <dgm:bulletEnabled val="1"/>
        </dgm:presLayoutVars>
      </dgm:prSet>
      <dgm:spPr/>
    </dgm:pt>
    <dgm:pt modelId="{5908CB03-D42B-41A0-9407-3D5137522CC6}" type="pres">
      <dgm:prSet presAssocID="{8F2E5239-1781-44CB-9068-1FDC91924F48}" presName="sibTrans" presStyleCnt="0"/>
      <dgm:spPr/>
    </dgm:pt>
    <dgm:pt modelId="{03805F68-9062-4F80-B335-52A244CE9D13}" type="pres">
      <dgm:prSet presAssocID="{3CDDD1C6-3192-46B9-9182-744CD28CC5C1}" presName="node" presStyleLbl="node1" presStyleIdx="2" presStyleCnt="6" custLinFactNeighborY="0">
        <dgm:presLayoutVars>
          <dgm:bulletEnabled val="1"/>
        </dgm:presLayoutVars>
      </dgm:prSet>
      <dgm:spPr/>
    </dgm:pt>
    <dgm:pt modelId="{EF0AC04C-DFDC-4988-93A4-7AD252D68683}" type="pres">
      <dgm:prSet presAssocID="{68FC9660-D0CC-4578-A67B-14C24D7AFCB4}" presName="sibTrans" presStyleCnt="0"/>
      <dgm:spPr/>
    </dgm:pt>
    <dgm:pt modelId="{67DC8733-184B-4E39-9DF7-31BD2A2BEE73}" type="pres">
      <dgm:prSet presAssocID="{3013217A-0192-4B3C-AD6C-28EA048DE8EB}" presName="node" presStyleLbl="node1" presStyleIdx="3" presStyleCnt="6" custLinFactNeighborY="0">
        <dgm:presLayoutVars>
          <dgm:bulletEnabled val="1"/>
        </dgm:presLayoutVars>
      </dgm:prSet>
      <dgm:spPr/>
    </dgm:pt>
    <dgm:pt modelId="{C90F5F80-E97C-44B6-80AE-6B299DD5BDFE}" type="pres">
      <dgm:prSet presAssocID="{F0357676-EC8C-44AA-A889-F53293DDFE68}" presName="sibTrans" presStyleCnt="0"/>
      <dgm:spPr/>
    </dgm:pt>
    <dgm:pt modelId="{52324426-32DA-46CB-ADDB-55E990AC8DC6}" type="pres">
      <dgm:prSet presAssocID="{49912191-8AF3-4FBA-9911-5D9814989E1E}" presName="node" presStyleLbl="node1" presStyleIdx="4" presStyleCnt="6">
        <dgm:presLayoutVars>
          <dgm:bulletEnabled val="1"/>
        </dgm:presLayoutVars>
      </dgm:prSet>
      <dgm:spPr/>
    </dgm:pt>
    <dgm:pt modelId="{FC42FF31-B361-4BE6-8999-C0D54A443E4F}" type="pres">
      <dgm:prSet presAssocID="{617F0B1F-F468-4A3D-B7DD-64B53B878DB2}" presName="sibTrans" presStyleCnt="0"/>
      <dgm:spPr/>
    </dgm:pt>
    <dgm:pt modelId="{BAF0361D-7C1F-4AC6-BB76-A1F5C8B1D7AD}" type="pres">
      <dgm:prSet presAssocID="{14B790C1-2425-40C5-9C4E-1D866678A0F4}" presName="node" presStyleLbl="node1" presStyleIdx="5" presStyleCnt="6">
        <dgm:presLayoutVars>
          <dgm:bulletEnabled val="1"/>
        </dgm:presLayoutVars>
      </dgm:prSet>
      <dgm:spPr/>
    </dgm:pt>
  </dgm:ptLst>
  <dgm:cxnLst>
    <dgm:cxn modelId="{FC235703-153F-4B76-8B38-7DBB082BEC06}" srcId="{062701F1-7D1F-46E0-9345-1DAE7D0451B0}" destId="{BBB314BF-F543-47A3-AE99-962888F9E28D}" srcOrd="0" destOrd="0" parTransId="{EC01B8C6-41B2-424E-AED1-A729F8C2C6B4}" sibTransId="{E90E503D-E4FB-47E9-8E84-5B4C452A906F}"/>
    <dgm:cxn modelId="{4C9A0317-53A0-484E-B943-1FF6C515D67A}" srcId="{314A106F-2728-4487-B45A-B0412BF5D30D}" destId="{14B790C1-2425-40C5-9C4E-1D866678A0F4}" srcOrd="5" destOrd="0" parTransId="{5C55C46F-0A3B-4C77-A968-38E2E2F77421}" sibTransId="{7158299D-ABEF-442E-8E63-689F69F82F89}"/>
    <dgm:cxn modelId="{BD7CF42A-2DAA-4D25-B426-C54AC0231C3B}" type="presOf" srcId="{14B790C1-2425-40C5-9C4E-1D866678A0F4}" destId="{BAF0361D-7C1F-4AC6-BB76-A1F5C8B1D7AD}" srcOrd="0" destOrd="0" presId="urn:microsoft.com/office/officeart/2005/8/layout/hList6"/>
    <dgm:cxn modelId="{368D702F-69D1-4EE0-82FA-F950D5CD1247}" type="presOf" srcId="{BBB314BF-F543-47A3-AE99-962888F9E28D}" destId="{5D822404-AD30-44C2-8961-9B3AF6C15672}" srcOrd="0" destOrd="1" presId="urn:microsoft.com/office/officeart/2005/8/layout/hList6"/>
    <dgm:cxn modelId="{11291F7A-C3FC-4FF9-9BB8-B08C05D69B80}" srcId="{314A106F-2728-4487-B45A-B0412BF5D30D}" destId="{062701F1-7D1F-46E0-9345-1DAE7D0451B0}" srcOrd="0" destOrd="0" parTransId="{A5566DA3-07D7-45EA-A47E-9039F761982C}" sibTransId="{D8FFA3CF-6D3F-41D2-A3D1-8C9E47DB21B5}"/>
    <dgm:cxn modelId="{991C8387-7E8D-4C28-B8D4-907102FBF2F7}" type="presOf" srcId="{49912191-8AF3-4FBA-9911-5D9814989E1E}" destId="{52324426-32DA-46CB-ADDB-55E990AC8DC6}" srcOrd="0" destOrd="0" presId="urn:microsoft.com/office/officeart/2005/8/layout/hList6"/>
    <dgm:cxn modelId="{9AB13692-BEE5-4102-9281-AEEF9BA0C73F}" type="presOf" srcId="{815CB8DD-9E80-48DF-9A06-D9024EA0A782}" destId="{73836072-2823-4150-8FE8-E07B29871895}" srcOrd="0" destOrd="0" presId="urn:microsoft.com/office/officeart/2005/8/layout/hList6"/>
    <dgm:cxn modelId="{D816999E-DB3D-4E6C-98A3-3BBBA690A71A}" srcId="{314A106F-2728-4487-B45A-B0412BF5D30D}" destId="{49912191-8AF3-4FBA-9911-5D9814989E1E}" srcOrd="4" destOrd="0" parTransId="{B1A5A6CA-8DD6-45FA-9B71-666D3615F53A}" sibTransId="{617F0B1F-F468-4A3D-B7DD-64B53B878DB2}"/>
    <dgm:cxn modelId="{6E7F13AB-C397-4815-91F3-861D76CC39D0}" type="presOf" srcId="{3CDDD1C6-3192-46B9-9182-744CD28CC5C1}" destId="{03805F68-9062-4F80-B335-52A244CE9D13}" srcOrd="0" destOrd="0" presId="urn:microsoft.com/office/officeart/2005/8/layout/hList6"/>
    <dgm:cxn modelId="{75F1CFB1-5765-4F16-B28D-E2B7F052EA0A}" type="presOf" srcId="{062701F1-7D1F-46E0-9345-1DAE7D0451B0}" destId="{5D822404-AD30-44C2-8961-9B3AF6C15672}" srcOrd="0" destOrd="0" presId="urn:microsoft.com/office/officeart/2005/8/layout/hList6"/>
    <dgm:cxn modelId="{9E3226C5-9394-4B64-BD7B-947EF33E2C68}" srcId="{314A106F-2728-4487-B45A-B0412BF5D30D}" destId="{3CDDD1C6-3192-46B9-9182-744CD28CC5C1}" srcOrd="2" destOrd="0" parTransId="{14ED6B19-CC4C-4883-87C0-0AF7E3131D0B}" sibTransId="{68FC9660-D0CC-4578-A67B-14C24D7AFCB4}"/>
    <dgm:cxn modelId="{ADCD46DE-602F-4905-8153-42252986634F}" type="presOf" srcId="{314A106F-2728-4487-B45A-B0412BF5D30D}" destId="{80D26F66-2827-489A-BABD-AF52627A2962}" srcOrd="0" destOrd="0" presId="urn:microsoft.com/office/officeart/2005/8/layout/hList6"/>
    <dgm:cxn modelId="{DD5A9DE9-19F2-488C-9AB4-A495A6BD42E6}" srcId="{314A106F-2728-4487-B45A-B0412BF5D30D}" destId="{815CB8DD-9E80-48DF-9A06-D9024EA0A782}" srcOrd="1" destOrd="0" parTransId="{96C05901-2E7F-4C52-9110-CA59CD4BCC51}" sibTransId="{8F2E5239-1781-44CB-9068-1FDC91924F48}"/>
    <dgm:cxn modelId="{B6A28BEC-45FF-41A1-9205-0ABC5897522B}" type="presOf" srcId="{3013217A-0192-4B3C-AD6C-28EA048DE8EB}" destId="{67DC8733-184B-4E39-9DF7-31BD2A2BEE73}" srcOrd="0" destOrd="0" presId="urn:microsoft.com/office/officeart/2005/8/layout/hList6"/>
    <dgm:cxn modelId="{290412ED-EBE9-43B3-BE25-1D40640917EF}" srcId="{314A106F-2728-4487-B45A-B0412BF5D30D}" destId="{3013217A-0192-4B3C-AD6C-28EA048DE8EB}" srcOrd="3" destOrd="0" parTransId="{7E60CFF8-FBFA-4F31-BA2F-A1734568EA87}" sibTransId="{F0357676-EC8C-44AA-A889-F53293DDFE68}"/>
    <dgm:cxn modelId="{A5C7BB97-88B2-426C-8A17-38799D99B0D2}" type="presParOf" srcId="{80D26F66-2827-489A-BABD-AF52627A2962}" destId="{5D822404-AD30-44C2-8961-9B3AF6C15672}" srcOrd="0" destOrd="0" presId="urn:microsoft.com/office/officeart/2005/8/layout/hList6"/>
    <dgm:cxn modelId="{D425D378-7F7C-4E32-A212-2BA69E0057C6}" type="presParOf" srcId="{80D26F66-2827-489A-BABD-AF52627A2962}" destId="{460F339D-35B7-4262-8C5A-F0545FECEEFC}" srcOrd="1" destOrd="0" presId="urn:microsoft.com/office/officeart/2005/8/layout/hList6"/>
    <dgm:cxn modelId="{1ACF40A1-5F56-4ECA-B78A-31BF51704477}" type="presParOf" srcId="{80D26F66-2827-489A-BABD-AF52627A2962}" destId="{73836072-2823-4150-8FE8-E07B29871895}" srcOrd="2" destOrd="0" presId="urn:microsoft.com/office/officeart/2005/8/layout/hList6"/>
    <dgm:cxn modelId="{5135A1B9-5239-432A-B253-72892B171CB8}" type="presParOf" srcId="{80D26F66-2827-489A-BABD-AF52627A2962}" destId="{5908CB03-D42B-41A0-9407-3D5137522CC6}" srcOrd="3" destOrd="0" presId="urn:microsoft.com/office/officeart/2005/8/layout/hList6"/>
    <dgm:cxn modelId="{AA1399CA-0A1B-4ED5-91AE-867E0F1A2603}" type="presParOf" srcId="{80D26F66-2827-489A-BABD-AF52627A2962}" destId="{03805F68-9062-4F80-B335-52A244CE9D13}" srcOrd="4" destOrd="0" presId="urn:microsoft.com/office/officeart/2005/8/layout/hList6"/>
    <dgm:cxn modelId="{1166EDBF-CADF-41B5-828F-205BE4B06320}" type="presParOf" srcId="{80D26F66-2827-489A-BABD-AF52627A2962}" destId="{EF0AC04C-DFDC-4988-93A4-7AD252D68683}" srcOrd="5" destOrd="0" presId="urn:microsoft.com/office/officeart/2005/8/layout/hList6"/>
    <dgm:cxn modelId="{2C1FDF1D-30A3-44B6-895C-6DBBC66C4D81}" type="presParOf" srcId="{80D26F66-2827-489A-BABD-AF52627A2962}" destId="{67DC8733-184B-4E39-9DF7-31BD2A2BEE73}" srcOrd="6" destOrd="0" presId="urn:microsoft.com/office/officeart/2005/8/layout/hList6"/>
    <dgm:cxn modelId="{BFED7751-F219-492E-904F-18E47D85BC38}" type="presParOf" srcId="{80D26F66-2827-489A-BABD-AF52627A2962}" destId="{C90F5F80-E97C-44B6-80AE-6B299DD5BDFE}" srcOrd="7" destOrd="0" presId="urn:microsoft.com/office/officeart/2005/8/layout/hList6"/>
    <dgm:cxn modelId="{6325EA25-841D-400D-B5E7-9704B251FFAB}" type="presParOf" srcId="{80D26F66-2827-489A-BABD-AF52627A2962}" destId="{52324426-32DA-46CB-ADDB-55E990AC8DC6}" srcOrd="8" destOrd="0" presId="urn:microsoft.com/office/officeart/2005/8/layout/hList6"/>
    <dgm:cxn modelId="{3039EEA0-738E-4161-8B3A-B345914F1D82}" type="presParOf" srcId="{80D26F66-2827-489A-BABD-AF52627A2962}" destId="{FC42FF31-B361-4BE6-8999-C0D54A443E4F}" srcOrd="9" destOrd="0" presId="urn:microsoft.com/office/officeart/2005/8/layout/hList6"/>
    <dgm:cxn modelId="{EE5E48BA-FF8F-4797-80A4-B4BEE6B57B54}" type="presParOf" srcId="{80D26F66-2827-489A-BABD-AF52627A2962}" destId="{BAF0361D-7C1F-4AC6-BB76-A1F5C8B1D7AD}" srcOrd="1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BE910-6C09-4DA1-B9B4-1002033F588A}">
      <dsp:nvSpPr>
        <dsp:cNvPr id="0" name=""/>
        <dsp:cNvSpPr/>
      </dsp:nvSpPr>
      <dsp:spPr>
        <a:xfrm rot="5400000">
          <a:off x="-147876" y="149570"/>
          <a:ext cx="985844" cy="69009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1</a:t>
          </a:r>
        </a:p>
      </dsp:txBody>
      <dsp:txXfrm rot="-5400000">
        <a:off x="1" y="346740"/>
        <a:ext cx="690091" cy="295753"/>
      </dsp:txXfrm>
    </dsp:sp>
    <dsp:sp modelId="{268D96A5-2FED-4963-92EC-977F35F59266}">
      <dsp:nvSpPr>
        <dsp:cNvPr id="0" name=""/>
        <dsp:cNvSpPr/>
      </dsp:nvSpPr>
      <dsp:spPr>
        <a:xfrm rot="5400000">
          <a:off x="3863550" y="-3173354"/>
          <a:ext cx="640798" cy="698771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Create functions for collecting and storing important columns</a:t>
          </a:r>
        </a:p>
      </dsp:txBody>
      <dsp:txXfrm rot="-5400000">
        <a:off x="690092" y="31385"/>
        <a:ext cx="6956435" cy="578236"/>
      </dsp:txXfrm>
    </dsp:sp>
    <dsp:sp modelId="{0FDD05A1-B7AB-463F-8B39-2AC70DD55762}">
      <dsp:nvSpPr>
        <dsp:cNvPr id="0" name=""/>
        <dsp:cNvSpPr/>
      </dsp:nvSpPr>
      <dsp:spPr>
        <a:xfrm rot="5400000">
          <a:off x="-147876" y="1017842"/>
          <a:ext cx="985844" cy="69009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2</a:t>
          </a:r>
        </a:p>
      </dsp:txBody>
      <dsp:txXfrm rot="-5400000">
        <a:off x="1" y="1215012"/>
        <a:ext cx="690091" cy="295753"/>
      </dsp:txXfrm>
    </dsp:sp>
    <dsp:sp modelId="{87F9EFF1-E8AE-4C6C-A839-2ADFB272F2C4}">
      <dsp:nvSpPr>
        <dsp:cNvPr id="0" name=""/>
        <dsp:cNvSpPr/>
      </dsp:nvSpPr>
      <dsp:spPr>
        <a:xfrm rot="5400000">
          <a:off x="3863550" y="-2303493"/>
          <a:ext cx="640798" cy="698771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Pass get request to SpaceX </a:t>
          </a:r>
          <a:r>
            <a:rPr lang="en-US" sz="1800" kern="1200" dirty="0" err="1"/>
            <a:t>api</a:t>
          </a:r>
          <a:r>
            <a:rPr lang="en-US" sz="1800" kern="1200" dirty="0"/>
            <a:t> using reguests.get(“url”),</a:t>
          </a:r>
        </a:p>
        <a:p>
          <a:pPr marL="171450" lvl="1" indent="-171450" algn="l" defTabSz="800100">
            <a:lnSpc>
              <a:spcPct val="90000"/>
            </a:lnSpc>
            <a:spcBef>
              <a:spcPct val="0"/>
            </a:spcBef>
            <a:spcAft>
              <a:spcPct val="15000"/>
            </a:spcAft>
            <a:buChar char="•"/>
          </a:pPr>
          <a:r>
            <a:rPr lang="en-US" sz="1800" kern="1200" dirty="0"/>
            <a:t>Use pd.json_normalize to format the requested data.</a:t>
          </a:r>
        </a:p>
      </dsp:txBody>
      <dsp:txXfrm rot="-5400000">
        <a:off x="690092" y="901246"/>
        <a:ext cx="6956435" cy="578236"/>
      </dsp:txXfrm>
    </dsp:sp>
    <dsp:sp modelId="{31B89478-3DA9-464D-A47D-69B25CB5F4D8}">
      <dsp:nvSpPr>
        <dsp:cNvPr id="0" name=""/>
        <dsp:cNvSpPr/>
      </dsp:nvSpPr>
      <dsp:spPr>
        <a:xfrm rot="5400000">
          <a:off x="-147876" y="1915472"/>
          <a:ext cx="985844" cy="69009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3</a:t>
          </a:r>
        </a:p>
      </dsp:txBody>
      <dsp:txXfrm rot="-5400000">
        <a:off x="1" y="2112642"/>
        <a:ext cx="690091" cy="295753"/>
      </dsp:txXfrm>
    </dsp:sp>
    <dsp:sp modelId="{C2A15275-B691-466A-8C00-CBE98CAD1E61}">
      <dsp:nvSpPr>
        <dsp:cNvPr id="0" name=""/>
        <dsp:cNvSpPr/>
      </dsp:nvSpPr>
      <dsp:spPr>
        <a:xfrm rot="5400000">
          <a:off x="3834191" y="-1320857"/>
          <a:ext cx="699515" cy="681770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Use the functions to collect the needed data from the requested data</a:t>
          </a:r>
        </a:p>
      </dsp:txBody>
      <dsp:txXfrm rot="-5400000">
        <a:off x="775096" y="1772386"/>
        <a:ext cx="6783557" cy="631219"/>
      </dsp:txXfrm>
    </dsp:sp>
    <dsp:sp modelId="{19757BBA-E9CC-49B2-9D60-791B2193CE71}">
      <dsp:nvSpPr>
        <dsp:cNvPr id="0" name=""/>
        <dsp:cNvSpPr/>
      </dsp:nvSpPr>
      <dsp:spPr>
        <a:xfrm rot="5400000">
          <a:off x="-147876" y="2783745"/>
          <a:ext cx="985844" cy="69009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4</a:t>
          </a:r>
        </a:p>
      </dsp:txBody>
      <dsp:txXfrm rot="-5400000">
        <a:off x="1" y="2980915"/>
        <a:ext cx="690091" cy="295753"/>
      </dsp:txXfrm>
    </dsp:sp>
    <dsp:sp modelId="{F3E36703-3EC2-41C5-BA73-DC5B89FB11C7}">
      <dsp:nvSpPr>
        <dsp:cNvPr id="0" name=""/>
        <dsp:cNvSpPr/>
      </dsp:nvSpPr>
      <dsp:spPr>
        <a:xfrm rot="5400000">
          <a:off x="3863550" y="-610955"/>
          <a:ext cx="640798" cy="698771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Store all collected lists into a dictionary</a:t>
          </a:r>
        </a:p>
      </dsp:txBody>
      <dsp:txXfrm rot="-5400000">
        <a:off x="690092" y="2593784"/>
        <a:ext cx="6956435" cy="578236"/>
      </dsp:txXfrm>
    </dsp:sp>
    <dsp:sp modelId="{1B67FCFE-6A29-4FC1-98D2-421AB7D1D186}">
      <dsp:nvSpPr>
        <dsp:cNvPr id="0" name=""/>
        <dsp:cNvSpPr/>
      </dsp:nvSpPr>
      <dsp:spPr>
        <a:xfrm rot="5400000">
          <a:off x="-147876" y="3652017"/>
          <a:ext cx="985844" cy="69009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5</a:t>
          </a:r>
        </a:p>
      </dsp:txBody>
      <dsp:txXfrm rot="-5400000">
        <a:off x="1" y="3849187"/>
        <a:ext cx="690091" cy="295753"/>
      </dsp:txXfrm>
    </dsp:sp>
    <dsp:sp modelId="{087D1430-A03E-4F98-BC13-7D217EEB2B83}">
      <dsp:nvSpPr>
        <dsp:cNvPr id="0" name=""/>
        <dsp:cNvSpPr/>
      </dsp:nvSpPr>
      <dsp:spPr>
        <a:xfrm rot="5400000">
          <a:off x="3863550" y="330681"/>
          <a:ext cx="640798" cy="698771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Convert the dictionary into a dataframe.</a:t>
          </a:r>
        </a:p>
      </dsp:txBody>
      <dsp:txXfrm rot="-5400000">
        <a:off x="690092" y="3535421"/>
        <a:ext cx="6956435" cy="5782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BE910-6C09-4DA1-B9B4-1002033F588A}">
      <dsp:nvSpPr>
        <dsp:cNvPr id="0" name=""/>
        <dsp:cNvSpPr/>
      </dsp:nvSpPr>
      <dsp:spPr>
        <a:xfrm rot="5400000">
          <a:off x="-154992" y="157309"/>
          <a:ext cx="1033283" cy="72329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1</a:t>
          </a:r>
        </a:p>
      </dsp:txBody>
      <dsp:txXfrm rot="-5400000">
        <a:off x="1" y="363965"/>
        <a:ext cx="723298" cy="309985"/>
      </dsp:txXfrm>
    </dsp:sp>
    <dsp:sp modelId="{268D96A5-2FED-4963-92EC-977F35F59266}">
      <dsp:nvSpPr>
        <dsp:cNvPr id="0" name=""/>
        <dsp:cNvSpPr/>
      </dsp:nvSpPr>
      <dsp:spPr>
        <a:xfrm rot="5400000">
          <a:off x="4479699" y="-3755856"/>
          <a:ext cx="671634" cy="818443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Create functions for collecting and storing important columns</a:t>
          </a:r>
        </a:p>
      </dsp:txBody>
      <dsp:txXfrm rot="-5400000">
        <a:off x="723299" y="33330"/>
        <a:ext cx="8151649" cy="606062"/>
      </dsp:txXfrm>
    </dsp:sp>
    <dsp:sp modelId="{0FDD05A1-B7AB-463F-8B39-2AC70DD55762}">
      <dsp:nvSpPr>
        <dsp:cNvPr id="0" name=""/>
        <dsp:cNvSpPr/>
      </dsp:nvSpPr>
      <dsp:spPr>
        <a:xfrm rot="5400000">
          <a:off x="-154992" y="1073675"/>
          <a:ext cx="1033283" cy="72329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a:t>
          </a:r>
        </a:p>
      </dsp:txBody>
      <dsp:txXfrm rot="-5400000">
        <a:off x="1" y="1280331"/>
        <a:ext cx="723298" cy="309985"/>
      </dsp:txXfrm>
    </dsp:sp>
    <dsp:sp modelId="{87F9EFF1-E8AE-4C6C-A839-2ADFB272F2C4}">
      <dsp:nvSpPr>
        <dsp:cNvPr id="0" name=""/>
        <dsp:cNvSpPr/>
      </dsp:nvSpPr>
      <dsp:spPr>
        <a:xfrm rot="5400000">
          <a:off x="4479699" y="-2903450"/>
          <a:ext cx="671634" cy="818443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Get a response from SpaceX </a:t>
          </a:r>
          <a:r>
            <a:rPr lang="en-US" sz="1900" kern="1200" dirty="0" err="1"/>
            <a:t>api</a:t>
          </a:r>
          <a:r>
            <a:rPr lang="en-US" sz="1900" kern="1200" dirty="0"/>
            <a:t> using reguests.get(“url”),</a:t>
          </a:r>
        </a:p>
        <a:p>
          <a:pPr marL="171450" lvl="1" indent="-171450" algn="l" defTabSz="844550">
            <a:lnSpc>
              <a:spcPct val="90000"/>
            </a:lnSpc>
            <a:spcBef>
              <a:spcPct val="0"/>
            </a:spcBef>
            <a:spcAft>
              <a:spcPct val="15000"/>
            </a:spcAft>
            <a:buChar char="•"/>
          </a:pPr>
          <a:r>
            <a:rPr lang="en-US" sz="1900" kern="1200" dirty="0"/>
            <a:t>Create a soup object from the response using beautiful soup</a:t>
          </a:r>
        </a:p>
      </dsp:txBody>
      <dsp:txXfrm rot="-5400000">
        <a:off x="723299" y="885736"/>
        <a:ext cx="8151649" cy="606062"/>
      </dsp:txXfrm>
    </dsp:sp>
    <dsp:sp modelId="{31B89478-3DA9-464D-A47D-69B25CB5F4D8}">
      <dsp:nvSpPr>
        <dsp:cNvPr id="0" name=""/>
        <dsp:cNvSpPr/>
      </dsp:nvSpPr>
      <dsp:spPr>
        <a:xfrm rot="5400000">
          <a:off x="-154992" y="2020811"/>
          <a:ext cx="1033283" cy="72329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3</a:t>
          </a:r>
        </a:p>
      </dsp:txBody>
      <dsp:txXfrm rot="-5400000">
        <a:off x="1" y="2227467"/>
        <a:ext cx="723298" cy="309985"/>
      </dsp:txXfrm>
    </dsp:sp>
    <dsp:sp modelId="{C2A15275-B691-466A-8C00-CBE98CAD1E61}">
      <dsp:nvSpPr>
        <dsp:cNvPr id="0" name=""/>
        <dsp:cNvSpPr/>
      </dsp:nvSpPr>
      <dsp:spPr>
        <a:xfrm rot="5400000">
          <a:off x="4448928" y="-1791017"/>
          <a:ext cx="733176" cy="798530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Use the functions to collect the needed data from the html tables (soup object)</a:t>
          </a:r>
        </a:p>
      </dsp:txBody>
      <dsp:txXfrm rot="-5400000">
        <a:off x="822863" y="1870839"/>
        <a:ext cx="7949516" cy="661594"/>
      </dsp:txXfrm>
    </dsp:sp>
    <dsp:sp modelId="{19757BBA-E9CC-49B2-9D60-791B2193CE71}">
      <dsp:nvSpPr>
        <dsp:cNvPr id="0" name=""/>
        <dsp:cNvSpPr/>
      </dsp:nvSpPr>
      <dsp:spPr>
        <a:xfrm rot="5400000">
          <a:off x="-154992" y="2937177"/>
          <a:ext cx="1033283" cy="72329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4</a:t>
          </a:r>
        </a:p>
      </dsp:txBody>
      <dsp:txXfrm rot="-5400000">
        <a:off x="1" y="3143833"/>
        <a:ext cx="723298" cy="309985"/>
      </dsp:txXfrm>
    </dsp:sp>
    <dsp:sp modelId="{F3E36703-3EC2-41C5-BA73-DC5B89FB11C7}">
      <dsp:nvSpPr>
        <dsp:cNvPr id="0" name=""/>
        <dsp:cNvSpPr/>
      </dsp:nvSpPr>
      <dsp:spPr>
        <a:xfrm rot="5400000">
          <a:off x="4479699" y="-1051111"/>
          <a:ext cx="671634" cy="818443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Store all collected lists into a dictionary</a:t>
          </a:r>
        </a:p>
      </dsp:txBody>
      <dsp:txXfrm rot="-5400000">
        <a:off x="723299" y="2738075"/>
        <a:ext cx="8151649" cy="606062"/>
      </dsp:txXfrm>
    </dsp:sp>
    <dsp:sp modelId="{1B67FCFE-6A29-4FC1-98D2-421AB7D1D186}">
      <dsp:nvSpPr>
        <dsp:cNvPr id="0" name=""/>
        <dsp:cNvSpPr/>
      </dsp:nvSpPr>
      <dsp:spPr>
        <a:xfrm rot="5400000">
          <a:off x="-154992" y="3853542"/>
          <a:ext cx="1033283" cy="72329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5</a:t>
          </a:r>
        </a:p>
      </dsp:txBody>
      <dsp:txXfrm rot="-5400000">
        <a:off x="1" y="4060198"/>
        <a:ext cx="723298" cy="309985"/>
      </dsp:txXfrm>
    </dsp:sp>
    <dsp:sp modelId="{087D1430-A03E-4F98-BC13-7D217EEB2B83}">
      <dsp:nvSpPr>
        <dsp:cNvPr id="0" name=""/>
        <dsp:cNvSpPr/>
      </dsp:nvSpPr>
      <dsp:spPr>
        <a:xfrm rot="5400000">
          <a:off x="4479699" y="-57850"/>
          <a:ext cx="671634" cy="818443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Convert the dictionary into a dataframe.</a:t>
          </a:r>
        </a:p>
      </dsp:txBody>
      <dsp:txXfrm rot="-5400000">
        <a:off x="723299" y="3731336"/>
        <a:ext cx="8151649" cy="6060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59325-C063-44AD-87D2-186218C3B96E}">
      <dsp:nvSpPr>
        <dsp:cNvPr id="0" name=""/>
        <dsp:cNvSpPr/>
      </dsp:nvSpPr>
      <dsp:spPr>
        <a:xfrm rot="5400000">
          <a:off x="-211563" y="213199"/>
          <a:ext cx="1410422" cy="98729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1</a:t>
          </a:r>
        </a:p>
      </dsp:txBody>
      <dsp:txXfrm rot="-5400000">
        <a:off x="1" y="495284"/>
        <a:ext cx="987295" cy="423127"/>
      </dsp:txXfrm>
    </dsp:sp>
    <dsp:sp modelId="{8145FD41-0853-4CA6-9D42-F0EF34D39C48}">
      <dsp:nvSpPr>
        <dsp:cNvPr id="0" name=""/>
        <dsp:cNvSpPr/>
      </dsp:nvSpPr>
      <dsp:spPr>
        <a:xfrm rot="5400000">
          <a:off x="2743533" y="-1754601"/>
          <a:ext cx="916774" cy="44292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Identify missing values in the dataframe using pd.isnull()</a:t>
          </a:r>
        </a:p>
      </dsp:txBody>
      <dsp:txXfrm rot="-5400000">
        <a:off x="987296" y="46389"/>
        <a:ext cx="4384497" cy="827268"/>
      </dsp:txXfrm>
    </dsp:sp>
    <dsp:sp modelId="{9B621537-0BB8-4390-8D68-E4262E74EC33}">
      <dsp:nvSpPr>
        <dsp:cNvPr id="0" name=""/>
        <dsp:cNvSpPr/>
      </dsp:nvSpPr>
      <dsp:spPr>
        <a:xfrm rot="5400000">
          <a:off x="-211563" y="1426927"/>
          <a:ext cx="1410422" cy="98729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2</a:t>
          </a:r>
        </a:p>
      </dsp:txBody>
      <dsp:txXfrm rot="-5400000">
        <a:off x="1" y="1709012"/>
        <a:ext cx="987295" cy="423127"/>
      </dsp:txXfrm>
    </dsp:sp>
    <dsp:sp modelId="{968DD2D3-B63A-4AA3-81FC-7F3B2A8293C6}">
      <dsp:nvSpPr>
        <dsp:cNvPr id="0" name=""/>
        <dsp:cNvSpPr/>
      </dsp:nvSpPr>
      <dsp:spPr>
        <a:xfrm rot="5400000">
          <a:off x="2743533" y="-540874"/>
          <a:ext cx="916774" cy="44292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Missing values were identified in the PayloadMass and LandingPad columns</a:t>
          </a:r>
        </a:p>
      </dsp:txBody>
      <dsp:txXfrm rot="-5400000">
        <a:off x="987296" y="1260116"/>
        <a:ext cx="4384497" cy="827268"/>
      </dsp:txXfrm>
    </dsp:sp>
    <dsp:sp modelId="{0FAB6CBD-D76C-476A-B00E-B4D743C32422}">
      <dsp:nvSpPr>
        <dsp:cNvPr id="0" name=""/>
        <dsp:cNvSpPr/>
      </dsp:nvSpPr>
      <dsp:spPr>
        <a:xfrm rot="5400000">
          <a:off x="-211563" y="2640654"/>
          <a:ext cx="1410422" cy="98729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3</a:t>
          </a:r>
        </a:p>
      </dsp:txBody>
      <dsp:txXfrm rot="-5400000">
        <a:off x="1" y="2922739"/>
        <a:ext cx="987295" cy="423127"/>
      </dsp:txXfrm>
    </dsp:sp>
    <dsp:sp modelId="{9577EF88-B4FE-4E46-BB8B-10275922B80A}">
      <dsp:nvSpPr>
        <dsp:cNvPr id="0" name=""/>
        <dsp:cNvSpPr/>
      </dsp:nvSpPr>
      <dsp:spPr>
        <a:xfrm rot="5400000">
          <a:off x="2743533" y="672853"/>
          <a:ext cx="916774" cy="44292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Replace missing/null values by average value in the columns</a:t>
          </a:r>
        </a:p>
      </dsp:txBody>
      <dsp:txXfrm rot="-5400000">
        <a:off x="987296" y="2473844"/>
        <a:ext cx="4384497" cy="8272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22404-AD30-44C2-8961-9B3AF6C15672}">
      <dsp:nvSpPr>
        <dsp:cNvPr id="0" name=""/>
        <dsp:cNvSpPr/>
      </dsp:nvSpPr>
      <dsp:spPr>
        <a:xfrm rot="16200000">
          <a:off x="-941187" y="943712"/>
          <a:ext cx="3506500" cy="1619075"/>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622300">
            <a:lnSpc>
              <a:spcPct val="90000"/>
            </a:lnSpc>
            <a:spcBef>
              <a:spcPct val="0"/>
            </a:spcBef>
            <a:spcAft>
              <a:spcPct val="35000"/>
            </a:spcAft>
            <a:buNone/>
          </a:pPr>
          <a:endParaRPr lang="en-US" sz="1400" kern="1200" dirty="0"/>
        </a:p>
        <a:p>
          <a:pPr marL="228600" lvl="1" indent="-228600" algn="l" defTabSz="889000">
            <a:lnSpc>
              <a:spcPct val="90000"/>
            </a:lnSpc>
            <a:spcBef>
              <a:spcPct val="0"/>
            </a:spcBef>
            <a:spcAft>
              <a:spcPct val="15000"/>
            </a:spcAft>
            <a:buChar char="•"/>
          </a:pPr>
          <a:r>
            <a:rPr lang="en-US" sz="2000" kern="1200" dirty="0">
              <a:solidFill>
                <a:schemeClr val="accent3">
                  <a:lumMod val="25000"/>
                </a:schemeClr>
              </a:solidFill>
              <a:latin typeface="Abadi" panose="020B0604020104020204" pitchFamily="34" charset="0"/>
            </a:rPr>
            <a:t>Load clean data using pandas </a:t>
          </a:r>
          <a:r>
            <a:rPr lang="en-US" sz="2000" kern="1200" dirty="0" err="1">
              <a:solidFill>
                <a:schemeClr val="accent3">
                  <a:lumMod val="25000"/>
                </a:schemeClr>
              </a:solidFill>
              <a:latin typeface="Abadi" panose="020B0604020104020204" pitchFamily="34" charset="0"/>
            </a:rPr>
            <a:t>pd.read</a:t>
          </a:r>
          <a:r>
            <a:rPr lang="en-US" sz="2000" kern="1200" dirty="0">
              <a:solidFill>
                <a:schemeClr val="accent3">
                  <a:lumMod val="25000"/>
                </a:schemeClr>
              </a:solidFill>
              <a:latin typeface="Abadi" panose="020B0604020104020204" pitchFamily="34" charset="0"/>
            </a:rPr>
            <a:t> function</a:t>
          </a:r>
          <a:endParaRPr lang="en-US" sz="2000" kern="1200" dirty="0"/>
        </a:p>
      </dsp:txBody>
      <dsp:txXfrm rot="5400000">
        <a:off x="2525" y="701300"/>
        <a:ext cx="1619075" cy="2103900"/>
      </dsp:txXfrm>
    </dsp:sp>
    <dsp:sp modelId="{73836072-2823-4150-8FE8-E07B29871895}">
      <dsp:nvSpPr>
        <dsp:cNvPr id="0" name=""/>
        <dsp:cNvSpPr/>
      </dsp:nvSpPr>
      <dsp:spPr>
        <a:xfrm rot="16200000">
          <a:off x="790070" y="953200"/>
          <a:ext cx="3506500" cy="160009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3">
                  <a:lumMod val="25000"/>
                </a:schemeClr>
              </a:solidFill>
              <a:latin typeface="Abadi" panose="020B0604020104020204" pitchFamily="34" charset="0"/>
            </a:rPr>
            <a:t>Transform data using standardization and the </a:t>
          </a:r>
          <a:r>
            <a:rPr lang="en-US" sz="2000" kern="1200" dirty="0" err="1">
              <a:solidFill>
                <a:schemeClr val="accent3">
                  <a:lumMod val="25000"/>
                </a:schemeClr>
              </a:solidFill>
              <a:latin typeface="Abadi" panose="020B0604020104020204" pitchFamily="34" charset="0"/>
            </a:rPr>
            <a:t>numpy</a:t>
          </a:r>
          <a:r>
            <a:rPr lang="en-US" sz="2000" kern="1200" dirty="0">
              <a:solidFill>
                <a:schemeClr val="accent3">
                  <a:lumMod val="25000"/>
                </a:schemeClr>
              </a:solidFill>
              <a:latin typeface="Abadi" panose="020B0604020104020204" pitchFamily="34" charset="0"/>
            </a:rPr>
            <a:t> library</a:t>
          </a:r>
          <a:r>
            <a:rPr lang="en-US" sz="1400" kern="1200" dirty="0">
              <a:solidFill>
                <a:schemeClr val="accent3">
                  <a:lumMod val="25000"/>
                </a:schemeClr>
              </a:solidFill>
              <a:latin typeface="Abadi" panose="020B0604020104020204" pitchFamily="34" charset="0"/>
            </a:rPr>
            <a:t>. </a:t>
          </a:r>
          <a:endParaRPr lang="en-US" sz="1400" kern="1200" dirty="0"/>
        </a:p>
      </dsp:txBody>
      <dsp:txXfrm rot="5400000">
        <a:off x="1743271" y="701299"/>
        <a:ext cx="1600098" cy="2103900"/>
      </dsp:txXfrm>
    </dsp:sp>
    <dsp:sp modelId="{03805F68-9062-4F80-B335-52A244CE9D13}">
      <dsp:nvSpPr>
        <dsp:cNvPr id="0" name=""/>
        <dsp:cNvSpPr/>
      </dsp:nvSpPr>
      <dsp:spPr>
        <a:xfrm rot="16200000">
          <a:off x="2508513" y="953200"/>
          <a:ext cx="3506500" cy="160009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3">
                  <a:lumMod val="25000"/>
                </a:schemeClr>
              </a:solidFill>
              <a:latin typeface="Abadi" panose="020B0604020104020204" pitchFamily="34" charset="0"/>
            </a:rPr>
            <a:t>split the dataset into the training and test sets.</a:t>
          </a:r>
          <a:endParaRPr lang="en-US" sz="2000" kern="1200" dirty="0"/>
        </a:p>
      </dsp:txBody>
      <dsp:txXfrm rot="5400000">
        <a:off x="3461714" y="701299"/>
        <a:ext cx="1600098" cy="2103900"/>
      </dsp:txXfrm>
    </dsp:sp>
    <dsp:sp modelId="{67DC8733-184B-4E39-9DF7-31BD2A2BEE73}">
      <dsp:nvSpPr>
        <dsp:cNvPr id="0" name=""/>
        <dsp:cNvSpPr/>
      </dsp:nvSpPr>
      <dsp:spPr>
        <a:xfrm rot="16200000">
          <a:off x="4228619" y="953200"/>
          <a:ext cx="3506500" cy="160009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3">
                  <a:lumMod val="25000"/>
                </a:schemeClr>
              </a:solidFill>
              <a:latin typeface="Abadi" panose="020B0604020104020204" pitchFamily="34" charset="0"/>
            </a:rPr>
            <a:t>Different ML models were built and tuned using </a:t>
          </a:r>
          <a:r>
            <a:rPr lang="en-US" sz="2000" kern="1200" dirty="0" err="1">
              <a:solidFill>
                <a:schemeClr val="accent3">
                  <a:lumMod val="25000"/>
                </a:schemeClr>
              </a:solidFill>
              <a:latin typeface="Abadi" panose="020B0604020104020204" pitchFamily="34" charset="0"/>
            </a:rPr>
            <a:t>Gridsearch</a:t>
          </a:r>
          <a:r>
            <a:rPr lang="en-US" sz="2000" kern="1200" dirty="0">
              <a:solidFill>
                <a:schemeClr val="accent3">
                  <a:lumMod val="25000"/>
                </a:schemeClr>
              </a:solidFill>
              <a:latin typeface="Abadi" panose="020B0604020104020204" pitchFamily="34" charset="0"/>
            </a:rPr>
            <a:t> CV</a:t>
          </a:r>
          <a:endParaRPr lang="en-US" sz="2000" kern="1200" dirty="0"/>
        </a:p>
      </dsp:txBody>
      <dsp:txXfrm rot="5400000">
        <a:off x="5181820" y="701299"/>
        <a:ext cx="1600098" cy="2103900"/>
      </dsp:txXfrm>
    </dsp:sp>
    <dsp:sp modelId="{52324426-32DA-46CB-ADDB-55E990AC8DC6}">
      <dsp:nvSpPr>
        <dsp:cNvPr id="0" name=""/>
        <dsp:cNvSpPr/>
      </dsp:nvSpPr>
      <dsp:spPr>
        <a:xfrm rot="16200000">
          <a:off x="5948725" y="953200"/>
          <a:ext cx="3506500" cy="160009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3">
                  <a:lumMod val="25000"/>
                </a:schemeClr>
              </a:solidFill>
              <a:latin typeface="Abadi" panose="020B0604020104020204" pitchFamily="34" charset="0"/>
            </a:rPr>
            <a:t>The accuracy metrics were used to test our model’s performance. </a:t>
          </a:r>
          <a:endParaRPr lang="en-US" sz="2000" kern="1200" dirty="0"/>
        </a:p>
      </dsp:txBody>
      <dsp:txXfrm rot="5400000">
        <a:off x="6901926" y="701299"/>
        <a:ext cx="1600098" cy="2103900"/>
      </dsp:txXfrm>
    </dsp:sp>
    <dsp:sp modelId="{BAF0361D-7C1F-4AC6-BB76-A1F5C8B1D7AD}">
      <dsp:nvSpPr>
        <dsp:cNvPr id="0" name=""/>
        <dsp:cNvSpPr/>
      </dsp:nvSpPr>
      <dsp:spPr>
        <a:xfrm rot="16200000">
          <a:off x="7668831" y="953200"/>
          <a:ext cx="3506500" cy="160009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68672" bIns="0"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rgbClr val="FFFF00"/>
              </a:solidFill>
            </a:rPr>
            <a:t>Select the best classifier</a:t>
          </a:r>
        </a:p>
      </dsp:txBody>
      <dsp:txXfrm rot="5400000">
        <a:off x="8622032" y="701299"/>
        <a:ext cx="1600098" cy="21039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9/30/2022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Github</a:t>
            </a:r>
            <a:r>
              <a:rPr lang="en-US" dirty="0"/>
              <a:t> url of completed notebook: https://github.com/BlacPharaoh/data-science-project-/blob/main/IBM%20DS%20capstone%20project.%20data%20collection_wrangling.ipynb</a:t>
            </a:r>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624125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Github</a:t>
            </a:r>
            <a:r>
              <a:rPr lang="en-US" dirty="0"/>
              <a:t> url: https://github.com/BlacPharaoh/data-science-project-/blob/main/Data%20collection%20using%20webscraping.ipynb</a:t>
            </a:r>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508677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Wrangling: https://github.com/BlacPharaoh/data-science-project-/blob/main/IBM%20DS%20capstone%20project.%20data%20collection_wrangling.ipynb</a:t>
            </a:r>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966483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Github</a:t>
            </a:r>
            <a:r>
              <a:rPr lang="en-US" dirty="0"/>
              <a:t> URL: https://github.com/BlacPharaoh/data-science-project-/blob/main/jupyter-labs-eda-dataviz.ipynb</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013345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Github</a:t>
            </a:r>
            <a:r>
              <a:rPr lang="en-US" dirty="0"/>
              <a:t> </a:t>
            </a:r>
            <a:r>
              <a:rPr lang="en-US" dirty="0" err="1"/>
              <a:t>Url</a:t>
            </a:r>
            <a:r>
              <a:rPr lang="en-US" dirty="0"/>
              <a:t> : https://github.com/BlacPharaoh/data-science-project-/blob/main/lab_jupyter_launch_site_location.ipynb</a:t>
            </a:r>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403305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to </a:t>
            </a:r>
            <a:r>
              <a:rPr lang="en-US" dirty="0" err="1"/>
              <a:t>github</a:t>
            </a:r>
            <a:r>
              <a:rPr lang="en-US" dirty="0"/>
              <a:t> notebook:  https://github.com/BlacPharaoh/data-science-project-/blob/main/SpaceX_Machine%20Learning%20Prediction_Part_5(1).ipynb</a:t>
            </a:r>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303684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BlacPharaoh/data-science-project-/blob/main/lab_jupyter_launch_site_location.ipynb"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BlacPharaoh/data-science-project-/blob/main/SpaceX_Machine%20Learning%20Prediction_Part_5(1).ipynb" TargetMode="Externa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094875"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Ebuka</a:t>
            </a:r>
            <a:r>
              <a:rPr lang="en-US" dirty="0">
                <a:solidFill>
                  <a:schemeClr val="bg2"/>
                </a:solidFill>
                <a:latin typeface="Abadi"/>
                <a:ea typeface="SF Pro" pitchFamily="2" charset="0"/>
                <a:cs typeface="SF Pro" pitchFamily="2" charset="0"/>
              </a:rPr>
              <a:t> Bertrand Osunwoke</a:t>
            </a:r>
          </a:p>
          <a:p>
            <a:r>
              <a:rPr lang="en-US" dirty="0">
                <a:solidFill>
                  <a:schemeClr val="bg2"/>
                </a:solidFill>
                <a:latin typeface="Abadi" panose="020B0604020104020204" pitchFamily="34" charset="0"/>
                <a:ea typeface="SF Pro" pitchFamily="2" charset="0"/>
                <a:cs typeface="SF Pro" pitchFamily="2" charset="0"/>
              </a:rPr>
              <a:t>07-10-2022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610911" cy="4351338"/>
          </a:xfrm>
          <a:prstGeom prst="rect">
            <a:avLst/>
          </a:prstGeom>
        </p:spPr>
        <p:txBody>
          <a:bodyPr/>
          <a:lstStyle/>
          <a:p>
            <a:r>
              <a:rPr lang="en-US" sz="2200" dirty="0">
                <a:solidFill>
                  <a:schemeClr val="accent3">
                    <a:lumMod val="25000"/>
                  </a:schemeClr>
                </a:solidFill>
                <a:latin typeface="Abadi" panose="020B0604020104020204" pitchFamily="34" charset="0"/>
              </a:rPr>
              <a:t>After collecting the data using the REST </a:t>
            </a:r>
            <a:r>
              <a:rPr lang="en-US" sz="2200" dirty="0" err="1">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the collected data was filtered to include only information of falcon9  rockets.</a:t>
            </a:r>
          </a:p>
          <a:p>
            <a:r>
              <a:rPr lang="en-US" sz="2200" dirty="0">
                <a:solidFill>
                  <a:schemeClr val="accent3">
                    <a:lumMod val="25000"/>
                  </a:schemeClr>
                </a:solidFill>
                <a:latin typeface="Abadi" panose="020B0604020104020204" pitchFamily="34" charset="0"/>
              </a:rPr>
              <a:t>Missing values were identified in the LandingPad and PayloadMass columns using ‘</a:t>
            </a:r>
            <a:r>
              <a:rPr lang="en-US" sz="2200" dirty="0" err="1">
                <a:solidFill>
                  <a:schemeClr val="accent3">
                    <a:lumMod val="25000"/>
                  </a:schemeClr>
                </a:solidFill>
                <a:latin typeface="Abadi" panose="020B0604020104020204" pitchFamily="34" charset="0"/>
              </a:rPr>
              <a:t>pd.isnull</a:t>
            </a:r>
            <a:r>
              <a:rPr lang="en-US" sz="2200" dirty="0">
                <a:solidFill>
                  <a:schemeClr val="accent3">
                    <a:lumMod val="25000"/>
                  </a:schemeClr>
                </a:solidFill>
                <a:latin typeface="Abadi" panose="020B0604020104020204" pitchFamily="34" charset="0"/>
              </a:rPr>
              <a:t>()’</a:t>
            </a:r>
          </a:p>
          <a:p>
            <a:r>
              <a:rPr lang="en-US" sz="2200" dirty="0">
                <a:solidFill>
                  <a:schemeClr val="accent3">
                    <a:lumMod val="25000"/>
                  </a:schemeClr>
                </a:solidFill>
                <a:latin typeface="Abadi" panose="020B0604020104020204" pitchFamily="34" charset="0"/>
              </a:rPr>
              <a:t>The missing values in the payload mass were replaced by the average payload mass using the function; ‘np.replace()’</a:t>
            </a: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EA73456D-F6DC-D84A-7D7E-7322937E8516}"/>
              </a:ext>
            </a:extLst>
          </p:cNvPr>
          <p:cNvGraphicFramePr/>
          <p:nvPr>
            <p:extLst>
              <p:ext uri="{D42A27DB-BD31-4B8C-83A1-F6EECF244321}">
                <p14:modId xmlns:p14="http://schemas.microsoft.com/office/powerpoint/2010/main" val="1954141925"/>
              </p:ext>
            </p:extLst>
          </p:nvPr>
        </p:nvGraphicFramePr>
        <p:xfrm>
          <a:off x="6380922" y="1704886"/>
          <a:ext cx="5416546" cy="3841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7649" y="1253331"/>
            <a:ext cx="10687962"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Summarize what charts were plotted and why you used those charts</a:t>
            </a:r>
          </a:p>
          <a:p>
            <a:pPr>
              <a:lnSpc>
                <a:spcPct val="100000"/>
              </a:lnSpc>
              <a:spcBef>
                <a:spcPts val="1400"/>
              </a:spcBef>
            </a:pPr>
            <a:r>
              <a:rPr lang="en-US" sz="1800" dirty="0">
                <a:solidFill>
                  <a:schemeClr val="accent3">
                    <a:lumMod val="25000"/>
                  </a:schemeClr>
                </a:solidFill>
                <a:latin typeface="Abadi"/>
              </a:rPr>
              <a:t>To explore the collected Falcon 9 dataset, the following visualizations were created</a:t>
            </a:r>
          </a:p>
          <a:p>
            <a:pPr marL="457200" indent="-457200">
              <a:lnSpc>
                <a:spcPct val="100000"/>
              </a:lnSpc>
              <a:spcBef>
                <a:spcPts val="1400"/>
              </a:spcBef>
              <a:buAutoNum type="arabicPeriod"/>
            </a:pPr>
            <a:r>
              <a:rPr lang="en-US" sz="1800" dirty="0">
                <a:solidFill>
                  <a:schemeClr val="accent3">
                    <a:lumMod val="25000"/>
                  </a:schemeClr>
                </a:solidFill>
                <a:latin typeface="Abadi"/>
              </a:rPr>
              <a:t>Flight number vs payload mass; to observe the relationship between the payload mass and flight number. </a:t>
            </a:r>
          </a:p>
          <a:p>
            <a:pPr marL="457200" indent="-457200">
              <a:lnSpc>
                <a:spcPct val="100000"/>
              </a:lnSpc>
              <a:spcBef>
                <a:spcPts val="1400"/>
              </a:spcBef>
              <a:buAutoNum type="arabicPeriod"/>
            </a:pPr>
            <a:r>
              <a:rPr lang="en-US" sz="1800" dirty="0">
                <a:solidFill>
                  <a:schemeClr val="accent3">
                    <a:lumMod val="25000"/>
                  </a:schemeClr>
                </a:solidFill>
                <a:latin typeface="Abadi"/>
              </a:rPr>
              <a:t>Flight number vs Launch site; different launch sites have different success and failure rates.</a:t>
            </a:r>
          </a:p>
          <a:p>
            <a:pPr marL="457200" indent="-457200">
              <a:lnSpc>
                <a:spcPct val="100000"/>
              </a:lnSpc>
              <a:spcBef>
                <a:spcPts val="1400"/>
              </a:spcBef>
              <a:buAutoNum type="arabicPeriod"/>
            </a:pPr>
            <a:r>
              <a:rPr lang="en-US" sz="1800" dirty="0">
                <a:solidFill>
                  <a:schemeClr val="accent3">
                    <a:lumMod val="25000"/>
                  </a:schemeClr>
                </a:solidFill>
                <a:latin typeface="Abadi"/>
              </a:rPr>
              <a:t>Payload mass Vs Launch site; to identify the launch sites that carry are predominantly used for heavier rockets</a:t>
            </a:r>
          </a:p>
          <a:p>
            <a:pPr marL="457200" indent="-457200">
              <a:lnSpc>
                <a:spcPct val="100000"/>
              </a:lnSpc>
              <a:spcBef>
                <a:spcPts val="1400"/>
              </a:spcBef>
              <a:buAutoNum type="arabicPeriod"/>
            </a:pPr>
            <a:r>
              <a:rPr lang="en-US" sz="1800" dirty="0">
                <a:solidFill>
                  <a:schemeClr val="accent3">
                    <a:lumMod val="25000"/>
                  </a:schemeClr>
                </a:solidFill>
                <a:latin typeface="Abadi"/>
              </a:rPr>
              <a:t>Success rate vs orbit type: to determine orbits with higher success rates.</a:t>
            </a:r>
          </a:p>
          <a:p>
            <a:pPr marL="457200" indent="-457200">
              <a:lnSpc>
                <a:spcPct val="100000"/>
              </a:lnSpc>
              <a:spcBef>
                <a:spcPts val="1400"/>
              </a:spcBef>
              <a:buAutoNum type="arabicPeriod"/>
            </a:pPr>
            <a:r>
              <a:rPr lang="en-US" sz="1800" dirty="0">
                <a:solidFill>
                  <a:schemeClr val="accent3">
                    <a:lumMod val="25000"/>
                  </a:schemeClr>
                </a:solidFill>
                <a:latin typeface="Abadi"/>
              </a:rPr>
              <a:t>Flight number and orbit type</a:t>
            </a:r>
          </a:p>
          <a:p>
            <a:pPr marL="457200" indent="-457200">
              <a:lnSpc>
                <a:spcPct val="100000"/>
              </a:lnSpc>
              <a:spcBef>
                <a:spcPts val="1400"/>
              </a:spcBef>
              <a:buAutoNum type="arabicPeriod"/>
            </a:pPr>
            <a:r>
              <a:rPr lang="en-US" sz="1800" dirty="0">
                <a:solidFill>
                  <a:schemeClr val="accent3">
                    <a:lumMod val="25000"/>
                  </a:schemeClr>
                </a:solidFill>
                <a:latin typeface="Abadi"/>
              </a:rPr>
              <a:t>Payload and orbit type: which orbits often land heavier rockets</a:t>
            </a:r>
          </a:p>
          <a:p>
            <a:pPr marL="457200" indent="-457200">
              <a:lnSpc>
                <a:spcPct val="100000"/>
              </a:lnSpc>
              <a:spcBef>
                <a:spcPts val="1400"/>
              </a:spcBef>
              <a:buAutoNum type="arabicPeriod"/>
            </a:pPr>
            <a:r>
              <a:rPr lang="en-US" sz="1800" dirty="0">
                <a:solidFill>
                  <a:schemeClr val="accent3">
                    <a:lumMod val="25000"/>
                  </a:schemeClr>
                </a:solidFill>
                <a:latin typeface="Abadi"/>
              </a:rPr>
              <a:t>Launch success yearly trend; to observe the trends of falcon 9 launches from previous years.</a:t>
            </a:r>
          </a:p>
          <a:p>
            <a:pPr marL="457200" indent="-457200">
              <a:lnSpc>
                <a:spcPct val="100000"/>
              </a:lnSpc>
              <a:spcBef>
                <a:spcPts val="1400"/>
              </a:spcBef>
              <a:buAutoNum type="arabicPeriod"/>
            </a:pPr>
            <a:endParaRPr lang="en-US" sz="2200" dirty="0">
              <a:solidFill>
                <a:schemeClr val="accent3">
                  <a:lumMod val="25000"/>
                </a:schemeClr>
              </a:solidFill>
              <a:latin typeface="Abadi"/>
            </a:endParaRPr>
          </a:p>
          <a:p>
            <a:pPr marL="457200" indent="-457200">
              <a:lnSpc>
                <a:spcPct val="100000"/>
              </a:lnSpc>
              <a:spcBef>
                <a:spcPts val="1400"/>
              </a:spcBef>
              <a:buAutoNum type="arabicPeriod"/>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8783" y="1380967"/>
            <a:ext cx="11877259" cy="4351338"/>
          </a:xfrm>
          <a:prstGeom prst="rect">
            <a:avLst/>
          </a:prstGeom>
        </p:spPr>
        <p:txBody>
          <a:bodyPr lIns="91440" tIns="45720" rIns="91440" bIns="45720" anchor="t"/>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The following Queries were performed:</a:t>
            </a:r>
          </a:p>
          <a:p>
            <a:pPr>
              <a:lnSpc>
                <a:spcPct val="100000"/>
              </a:lnSpc>
              <a:spcBef>
                <a:spcPts val="1400"/>
              </a:spcBef>
            </a:pPr>
            <a:r>
              <a:rPr lang="en-US" sz="1800" dirty="0">
                <a:solidFill>
                  <a:schemeClr val="accent3">
                    <a:lumMod val="25000"/>
                  </a:schemeClr>
                </a:solidFill>
                <a:latin typeface="Abadi" panose="020B0604020104020204" pitchFamily="34" charset="0"/>
              </a:rPr>
              <a:t>Selecting the unique launch sites and displaying records of launch sites CCAFS LC-40, CCAFS SLC-40.</a:t>
            </a:r>
          </a:p>
          <a:p>
            <a:pPr>
              <a:lnSpc>
                <a:spcPct val="100000"/>
              </a:lnSpc>
              <a:spcBef>
                <a:spcPts val="1400"/>
              </a:spcBef>
            </a:pPr>
            <a:r>
              <a:rPr lang="en-US" sz="1800" dirty="0">
                <a:solidFill>
                  <a:schemeClr val="accent3">
                    <a:lumMod val="25000"/>
                  </a:schemeClr>
                </a:solidFill>
                <a:latin typeface="Abadi" panose="020B0604020104020204" pitchFamily="34" charset="0"/>
              </a:rPr>
              <a:t>Displayed the total mass carried by NASA (CRS) and the average mass carried by booster version F9 v1.1</a:t>
            </a:r>
          </a:p>
          <a:p>
            <a:pPr>
              <a:lnSpc>
                <a:spcPct val="100000"/>
              </a:lnSpc>
              <a:spcBef>
                <a:spcPts val="1400"/>
              </a:spcBef>
            </a:pPr>
            <a:r>
              <a:rPr lang="en-US" sz="1800" dirty="0">
                <a:solidFill>
                  <a:schemeClr val="accent3">
                    <a:lumMod val="25000"/>
                  </a:schemeClr>
                </a:solidFill>
                <a:latin typeface="Abadi" panose="020B0604020104020204" pitchFamily="34" charset="0"/>
              </a:rPr>
              <a:t>Displayed the date when the first successful landing occurred</a:t>
            </a:r>
          </a:p>
          <a:p>
            <a:pPr>
              <a:lnSpc>
                <a:spcPct val="100000"/>
              </a:lnSpc>
              <a:spcBef>
                <a:spcPts val="1400"/>
              </a:spcBef>
            </a:pPr>
            <a:r>
              <a:rPr lang="en-US" sz="1800" dirty="0">
                <a:solidFill>
                  <a:schemeClr val="accent3">
                    <a:lumMod val="25000"/>
                  </a:schemeClr>
                </a:solidFill>
                <a:latin typeface="Abadi" panose="020B0604020104020204" pitchFamily="34" charset="0"/>
              </a:rPr>
              <a:t>Displayed the booster versions that carried between 4000-6000 kg payload mass and successfully landed on drone ships</a:t>
            </a:r>
          </a:p>
          <a:p>
            <a:pPr>
              <a:lnSpc>
                <a:spcPct val="100000"/>
              </a:lnSpc>
              <a:spcBef>
                <a:spcPts val="1400"/>
              </a:spcBef>
            </a:pPr>
            <a:r>
              <a:rPr lang="en-US" sz="1800" dirty="0">
                <a:solidFill>
                  <a:schemeClr val="accent3">
                    <a:lumMod val="25000"/>
                  </a:schemeClr>
                </a:solidFill>
                <a:latin typeface="Abadi" panose="020B0604020104020204" pitchFamily="34" charset="0"/>
              </a:rPr>
              <a:t>Returned the total number of successful and failed mission outcomes</a:t>
            </a:r>
          </a:p>
          <a:p>
            <a:pPr>
              <a:lnSpc>
                <a:spcPct val="100000"/>
              </a:lnSpc>
              <a:spcBef>
                <a:spcPts val="1400"/>
              </a:spcBef>
            </a:pPr>
            <a:r>
              <a:rPr lang="en-US" sz="1800" dirty="0">
                <a:solidFill>
                  <a:schemeClr val="accent3">
                    <a:lumMod val="25000"/>
                  </a:schemeClr>
                </a:solidFill>
                <a:latin typeface="Abadi" panose="020B0604020104020204" pitchFamily="34" charset="0"/>
              </a:rPr>
              <a:t>Returned the booster versions that have carried the maximum payload mass. This was done using subquery</a:t>
            </a:r>
          </a:p>
          <a:p>
            <a:pPr>
              <a:lnSpc>
                <a:spcPct val="100000"/>
              </a:lnSpc>
              <a:spcBef>
                <a:spcPts val="1400"/>
              </a:spcBef>
            </a:pPr>
            <a:r>
              <a:rPr lang="en-US" sz="1800" dirty="0">
                <a:solidFill>
                  <a:schemeClr val="accent3">
                    <a:lumMod val="25000"/>
                  </a:schemeClr>
                </a:solidFill>
                <a:latin typeface="Abadi" panose="020B0604020104020204" pitchFamily="34" charset="0"/>
              </a:rPr>
              <a:t>Listed the failed landing outcome in drone ships launched in 2015, and their booster version.</a:t>
            </a:r>
          </a:p>
          <a:p>
            <a:pPr>
              <a:lnSpc>
                <a:spcPct val="100000"/>
              </a:lnSpc>
              <a:spcBef>
                <a:spcPts val="1400"/>
              </a:spcBef>
            </a:pPr>
            <a:r>
              <a:rPr lang="en-US" sz="1800" dirty="0">
                <a:solidFill>
                  <a:schemeClr val="accent3">
                    <a:lumMod val="25000"/>
                  </a:schemeClr>
                </a:solidFill>
                <a:latin typeface="Abadi" panose="020B0604020104020204" pitchFamily="34" charset="0"/>
              </a:rPr>
              <a:t>Returned the rank of the landing outcomes between t</a:t>
            </a:r>
            <a:r>
              <a:rPr lang="en-US" sz="1800" dirty="0">
                <a:latin typeface="Abadi" panose="020B0604020104020204" pitchFamily="34" charset="0"/>
              </a:rPr>
              <a:t>he date 2010-06-04 and 2017-03-20, in descending order</a:t>
            </a: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objects were added to the map; Map Markersfolium.circle, MarkerClusters, MousePosition, polyline, etc.</a:t>
            </a:r>
          </a:p>
          <a:p>
            <a:pPr>
              <a:lnSpc>
                <a:spcPct val="100000"/>
              </a:lnSpc>
              <a:spcBef>
                <a:spcPts val="1400"/>
              </a:spcBef>
            </a:pPr>
            <a:r>
              <a:rPr lang="en-US" sz="2200" dirty="0">
                <a:solidFill>
                  <a:schemeClr val="accent3">
                    <a:lumMod val="25000"/>
                  </a:schemeClr>
                </a:solidFill>
                <a:latin typeface="Abadi" panose="020B0604020104020204" pitchFamily="34" charset="0"/>
              </a:rPr>
              <a:t>The circle object was used to identify Launch sites in the map</a:t>
            </a:r>
          </a:p>
          <a:p>
            <a:pPr>
              <a:lnSpc>
                <a:spcPct val="100000"/>
              </a:lnSpc>
              <a:spcBef>
                <a:spcPts val="1400"/>
              </a:spcBef>
            </a:pPr>
            <a:r>
              <a:rPr lang="en-US" sz="2200" dirty="0">
                <a:solidFill>
                  <a:schemeClr val="accent3">
                    <a:lumMod val="25000"/>
                  </a:schemeClr>
                </a:solidFill>
                <a:latin typeface="Abadi" panose="020B0604020104020204" pitchFamily="34" charset="0"/>
              </a:rPr>
              <a:t>Marker clusters and marker color were used to cluster successful and failed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MousePosition was used to get coordinates on the map</a:t>
            </a:r>
          </a:p>
          <a:p>
            <a:pPr>
              <a:lnSpc>
                <a:spcPct val="100000"/>
              </a:lnSpc>
              <a:spcBef>
                <a:spcPts val="1400"/>
              </a:spcBef>
            </a:pPr>
            <a:r>
              <a:rPr lang="en-US" sz="2200" dirty="0">
                <a:solidFill>
                  <a:schemeClr val="accent3">
                    <a:lumMod val="25000"/>
                  </a:schemeClr>
                </a:solidFill>
                <a:latin typeface="Abadi" panose="020B0604020104020204" pitchFamily="34" charset="0"/>
              </a:rPr>
              <a:t>Polyline was used to draw lines and calculate distances between the map objects (launch sites and nearby railways, highways, </a:t>
            </a:r>
            <a:r>
              <a:rPr lang="en-US" sz="2200" dirty="0" err="1">
                <a:solidFill>
                  <a:schemeClr val="accent3">
                    <a:lumMod val="25000"/>
                  </a:schemeClr>
                </a:solidFill>
                <a:latin typeface="Abadi" panose="020B0604020104020204" pitchFamily="34" charset="0"/>
              </a:rPr>
              <a:t>etc</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Link to script can be found </a:t>
            </a:r>
            <a:r>
              <a:rPr lang="en-US" sz="2200" dirty="0">
                <a:solidFill>
                  <a:schemeClr val="accent3">
                    <a:lumMod val="25000"/>
                  </a:schemeClr>
                </a:solidFill>
                <a:latin typeface="Abadi" panose="020B0604020104020204" pitchFamily="34" charset="0"/>
                <a:hlinkClick r:id="rId4"/>
              </a:rPr>
              <a:t>here</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An interactive dashboard was built with </a:t>
            </a:r>
            <a:r>
              <a:rPr lang="en-US" sz="2800" dirty="0" err="1">
                <a:solidFill>
                  <a:schemeClr val="accent3">
                    <a:lumMod val="25000"/>
                  </a:schemeClr>
                </a:solidFill>
                <a:latin typeface="Abadi" panose="020B0604020104020204" pitchFamily="34" charset="0"/>
              </a:rPr>
              <a:t>Plotly</a:t>
            </a:r>
            <a:r>
              <a:rPr lang="en-US" sz="2800" dirty="0">
                <a:solidFill>
                  <a:schemeClr val="accent3">
                    <a:lumMod val="25000"/>
                  </a:schemeClr>
                </a:solidFill>
                <a:latin typeface="Abadi" panose="020B0604020104020204" pitchFamily="34" charset="0"/>
              </a:rPr>
              <a:t> dash</a:t>
            </a:r>
          </a:p>
          <a:p>
            <a:pPr>
              <a:lnSpc>
                <a:spcPct val="100000"/>
              </a:lnSpc>
              <a:spcBef>
                <a:spcPts val="1400"/>
              </a:spcBef>
            </a:pPr>
            <a:r>
              <a:rPr lang="en-US" dirty="0">
                <a:solidFill>
                  <a:schemeClr val="accent3">
                    <a:lumMod val="25000"/>
                  </a:schemeClr>
                </a:solidFill>
                <a:latin typeface="Abadi" panose="020B0604020104020204" pitchFamily="34" charset="0"/>
              </a:rPr>
              <a:t>A pie chart was plotted to show the total launches from certain sites</a:t>
            </a:r>
          </a:p>
          <a:p>
            <a:pPr>
              <a:lnSpc>
                <a:spcPct val="100000"/>
              </a:lnSpc>
              <a:spcBef>
                <a:spcPts val="1400"/>
              </a:spcBef>
            </a:pPr>
            <a:r>
              <a:rPr lang="en-US" sz="2800" dirty="0">
                <a:solidFill>
                  <a:schemeClr val="accent3">
                    <a:lumMod val="25000"/>
                  </a:schemeClr>
                </a:solidFill>
                <a:latin typeface="Abadi" panose="020B0604020104020204" pitchFamily="34" charset="0"/>
              </a:rPr>
              <a:t>Scatter graph was used to show the relationship between outcome and payload mass (kg) for different booster versions</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85000" lnSpcReduction="20000"/>
          </a:bodyPr>
          <a:lstStyle/>
          <a:p>
            <a:pPr>
              <a:lnSpc>
                <a:spcPct val="100000"/>
              </a:lnSpc>
              <a:spcBef>
                <a:spcPts val="1400"/>
              </a:spcBef>
            </a:pPr>
            <a:r>
              <a:rPr lang="en-US" dirty="0">
                <a:solidFill>
                  <a:schemeClr val="accent3">
                    <a:lumMod val="25000"/>
                  </a:schemeClr>
                </a:solidFill>
                <a:latin typeface="Abadi" panose="020B0604020104020204" pitchFamily="34" charset="0"/>
              </a:rPr>
              <a:t>The data was loaded into the notebook using the pandas </a:t>
            </a:r>
            <a:r>
              <a:rPr lang="en-US" dirty="0" err="1">
                <a:solidFill>
                  <a:schemeClr val="accent3">
                    <a:lumMod val="25000"/>
                  </a:schemeClr>
                </a:solidFill>
                <a:latin typeface="Abadi" panose="020B0604020104020204" pitchFamily="34" charset="0"/>
              </a:rPr>
              <a:t>pd.read</a:t>
            </a:r>
            <a:r>
              <a:rPr lang="en-US" dirty="0">
                <a:solidFill>
                  <a:schemeClr val="accent3">
                    <a:lumMod val="25000"/>
                  </a:schemeClr>
                </a:solidFill>
                <a:latin typeface="Abadi" panose="020B0604020104020204" pitchFamily="34" charset="0"/>
              </a:rPr>
              <a:t> function</a:t>
            </a:r>
          </a:p>
          <a:p>
            <a:pPr>
              <a:lnSpc>
                <a:spcPct val="100000"/>
              </a:lnSpc>
              <a:spcBef>
                <a:spcPts val="1400"/>
              </a:spcBef>
            </a:pPr>
            <a:r>
              <a:rPr lang="en-US" sz="2800" dirty="0">
                <a:solidFill>
                  <a:schemeClr val="accent3">
                    <a:lumMod val="25000"/>
                  </a:schemeClr>
                </a:solidFill>
                <a:latin typeface="Abadi" panose="020B0604020104020204" pitchFamily="34" charset="0"/>
              </a:rPr>
              <a:t>The data was transformed using standardization and the </a:t>
            </a:r>
            <a:r>
              <a:rPr lang="en-US" sz="2800" dirty="0" err="1">
                <a:solidFill>
                  <a:schemeClr val="accent3">
                    <a:lumMod val="25000"/>
                  </a:schemeClr>
                </a:solidFill>
                <a:latin typeface="Abadi" panose="020B0604020104020204" pitchFamily="34" charset="0"/>
              </a:rPr>
              <a:t>numpy</a:t>
            </a:r>
            <a:r>
              <a:rPr lang="en-US" sz="2800" dirty="0">
                <a:solidFill>
                  <a:schemeClr val="accent3">
                    <a:lumMod val="25000"/>
                  </a:schemeClr>
                </a:solidFill>
                <a:latin typeface="Abadi" panose="020B0604020104020204" pitchFamily="34" charset="0"/>
              </a:rPr>
              <a:t> library. </a:t>
            </a:r>
          </a:p>
          <a:p>
            <a:pPr>
              <a:lnSpc>
                <a:spcPct val="100000"/>
              </a:lnSpc>
              <a:spcBef>
                <a:spcPts val="1400"/>
              </a:spcBef>
            </a:pPr>
            <a:r>
              <a:rPr lang="en-US" dirty="0">
                <a:solidFill>
                  <a:schemeClr val="accent3">
                    <a:lumMod val="25000"/>
                  </a:schemeClr>
                </a:solidFill>
                <a:latin typeface="Abadi" panose="020B0604020104020204" pitchFamily="34" charset="0"/>
              </a:rPr>
              <a:t>Next we split the dataset into the training and test sets.</a:t>
            </a:r>
          </a:p>
          <a:p>
            <a:pPr>
              <a:lnSpc>
                <a:spcPct val="100000"/>
              </a:lnSpc>
              <a:spcBef>
                <a:spcPts val="1400"/>
              </a:spcBef>
            </a:pPr>
            <a:r>
              <a:rPr lang="en-US" dirty="0">
                <a:solidFill>
                  <a:schemeClr val="accent3">
                    <a:lumMod val="25000"/>
                  </a:schemeClr>
                </a:solidFill>
                <a:latin typeface="Abadi" panose="020B0604020104020204" pitchFamily="34" charset="0"/>
              </a:rPr>
              <a:t>Different ML models were built and tuned using </a:t>
            </a:r>
            <a:r>
              <a:rPr lang="en-US" dirty="0" err="1">
                <a:solidFill>
                  <a:schemeClr val="accent3">
                    <a:lumMod val="25000"/>
                  </a:schemeClr>
                </a:solidFill>
                <a:latin typeface="Abadi" panose="020B0604020104020204" pitchFamily="34" charset="0"/>
              </a:rPr>
              <a:t>GridsearchCV</a:t>
            </a:r>
            <a:r>
              <a:rPr lang="en-US" dirty="0">
                <a:solidFill>
                  <a:schemeClr val="accent3">
                    <a:lumMod val="25000"/>
                  </a:schemeClr>
                </a:solidFill>
                <a:latin typeface="Abadi" panose="020B0604020104020204" pitchFamily="34" charset="0"/>
              </a:rPr>
              <a:t> to find the best hyper-parameters for each model.</a:t>
            </a:r>
          </a:p>
          <a:p>
            <a:pPr>
              <a:lnSpc>
                <a:spcPct val="100000"/>
              </a:lnSpc>
              <a:spcBef>
                <a:spcPts val="1400"/>
              </a:spcBef>
            </a:pPr>
            <a:r>
              <a:rPr lang="en-US" dirty="0">
                <a:solidFill>
                  <a:schemeClr val="accent3">
                    <a:lumMod val="25000"/>
                  </a:schemeClr>
                </a:solidFill>
                <a:latin typeface="Abadi" panose="020B0604020104020204" pitchFamily="34" charset="0"/>
              </a:rPr>
              <a:t>The accuracy metrics were used to test our model’s performance. The performance of our models could be improved by feature engineering.</a:t>
            </a:r>
          </a:p>
          <a:p>
            <a:pPr>
              <a:lnSpc>
                <a:spcPct val="100000"/>
              </a:lnSpc>
              <a:spcBef>
                <a:spcPts val="1400"/>
              </a:spcBef>
            </a:pPr>
            <a:r>
              <a:rPr lang="en-US" dirty="0">
                <a:solidFill>
                  <a:schemeClr val="accent3">
                    <a:lumMod val="25000"/>
                  </a:schemeClr>
                </a:solidFill>
                <a:latin typeface="Abadi" panose="020B0604020104020204" pitchFamily="34" charset="0"/>
              </a:rPr>
              <a:t>the best classifier was selected.</a:t>
            </a:r>
          </a:p>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Link to script is attached </a:t>
            </a:r>
            <a:r>
              <a:rPr lang="en-US" sz="2800" dirty="0">
                <a:solidFill>
                  <a:schemeClr val="accent3">
                    <a:lumMod val="25000"/>
                  </a:schemeClr>
                </a:solidFill>
                <a:latin typeface="Abadi" panose="020B0604020104020204" pitchFamily="34" charset="0"/>
                <a:hlinkClick r:id="rId4"/>
              </a:rPr>
              <a:t>here</a:t>
            </a:r>
            <a:endParaRPr lang="en-US" sz="2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E0133-A445-B902-4F00-882A0754A28D}"/>
              </a:ext>
            </a:extLst>
          </p:cNvPr>
          <p:cNvSpPr>
            <a:spLocks noGrp="1"/>
          </p:cNvSpPr>
          <p:nvPr>
            <p:ph type="title"/>
          </p:nvPr>
        </p:nvSpPr>
        <p:spPr/>
        <p:txBody>
          <a:bodyPr/>
          <a:lstStyle/>
          <a:p>
            <a:r>
              <a:rPr lang="en-US" sz="5400" dirty="0">
                <a:solidFill>
                  <a:schemeClr val="accent1"/>
                </a:solidFill>
                <a:latin typeface="+mn-lt"/>
              </a:rPr>
              <a:t>Predictive analysis: Process flow</a:t>
            </a:r>
          </a:p>
        </p:txBody>
      </p:sp>
      <p:graphicFrame>
        <p:nvGraphicFramePr>
          <p:cNvPr id="4" name="Diagram 3">
            <a:extLst>
              <a:ext uri="{FF2B5EF4-FFF2-40B4-BE49-F238E27FC236}">
                <a16:creationId xmlns:a16="http://schemas.microsoft.com/office/drawing/2014/main" id="{6C5FA093-C291-8BD2-2FEE-53B6E701E149}"/>
              </a:ext>
            </a:extLst>
          </p:cNvPr>
          <p:cNvGraphicFramePr/>
          <p:nvPr>
            <p:extLst>
              <p:ext uri="{D42A27DB-BD31-4B8C-83A1-F6EECF244321}">
                <p14:modId xmlns:p14="http://schemas.microsoft.com/office/powerpoint/2010/main" val="599010672"/>
              </p:ext>
            </p:extLst>
          </p:nvPr>
        </p:nvGraphicFramePr>
        <p:xfrm>
          <a:off x="838200" y="2265219"/>
          <a:ext cx="10224656" cy="3506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1256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956058"/>
            <a:ext cx="10723944" cy="1922724"/>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From the plot above. the more the flights from a launch-site, the more the successful outcomes. Also, there has been only a few flights from the VAFB SLC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C2F1353F-8FB0-5870-FAFB-A9941640B36C}"/>
              </a:ext>
            </a:extLst>
          </p:cNvPr>
          <p:cNvPicPr>
            <a:picLocks noChangeAspect="1"/>
          </p:cNvPicPr>
          <p:nvPr/>
        </p:nvPicPr>
        <p:blipFill>
          <a:blip r:embed="rId3"/>
          <a:stretch>
            <a:fillRect/>
          </a:stretch>
        </p:blipFill>
        <p:spPr>
          <a:xfrm>
            <a:off x="938212" y="1455016"/>
            <a:ext cx="10315575" cy="313372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7428" y="5457887"/>
            <a:ext cx="10940544" cy="172292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has ben more consistent successful flights for heavier flights. Only two </a:t>
            </a:r>
            <a:r>
              <a:rPr lang="en-US" sz="2200" dirty="0" err="1">
                <a:solidFill>
                  <a:schemeClr val="accent3">
                    <a:lumMod val="25000"/>
                  </a:schemeClr>
                </a:solidFill>
                <a:latin typeface="Abadi" panose="020B0604020104020204" pitchFamily="34" charset="0"/>
              </a:rPr>
              <a:t>launchsites</a:t>
            </a:r>
            <a:r>
              <a:rPr lang="en-US" sz="2200" dirty="0">
                <a:solidFill>
                  <a:schemeClr val="accent3">
                    <a:lumMod val="25000"/>
                  </a:schemeClr>
                </a:solidFill>
                <a:latin typeface="Abadi" panose="020B0604020104020204" pitchFamily="34" charset="0"/>
              </a:rPr>
              <a:t> have carried payloads &gt; 10000kg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6D12D06-45B5-8F89-B8A3-5D73C724D44F}"/>
              </a:ext>
            </a:extLst>
          </p:cNvPr>
          <p:cNvPicPr>
            <a:picLocks noChangeAspect="1"/>
          </p:cNvPicPr>
          <p:nvPr/>
        </p:nvPicPr>
        <p:blipFill>
          <a:blip r:embed="rId3"/>
          <a:stretch>
            <a:fillRect/>
          </a:stretch>
        </p:blipFill>
        <p:spPr>
          <a:xfrm>
            <a:off x="404261" y="1542354"/>
            <a:ext cx="11608068" cy="377329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32051" y="5229576"/>
            <a:ext cx="109535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four orbits have a success rate of 1.0 (100%). This may be because they have landed fewer rockets.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C9D3A84-2D7E-D57C-7A05-F96097DA20E2}"/>
              </a:ext>
            </a:extLst>
          </p:cNvPr>
          <p:cNvPicPr>
            <a:picLocks noChangeAspect="1"/>
          </p:cNvPicPr>
          <p:nvPr/>
        </p:nvPicPr>
        <p:blipFill>
          <a:blip r:embed="rId3"/>
          <a:stretch>
            <a:fillRect/>
          </a:stretch>
        </p:blipFill>
        <p:spPr>
          <a:xfrm>
            <a:off x="3529012" y="1752600"/>
            <a:ext cx="5133975" cy="33528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AE7BEF5-C879-B620-1D8E-224C29BB3CB9}"/>
              </a:ext>
            </a:extLst>
          </p:cNvPr>
          <p:cNvPicPr>
            <a:picLocks noChangeAspect="1"/>
          </p:cNvPicPr>
          <p:nvPr/>
        </p:nvPicPr>
        <p:blipFill>
          <a:blip r:embed="rId3"/>
          <a:stretch>
            <a:fillRect/>
          </a:stretch>
        </p:blipFill>
        <p:spPr>
          <a:xfrm>
            <a:off x="144379" y="1184523"/>
            <a:ext cx="11954578" cy="448895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813D932-6ADF-C140-924F-805DB5FAEAD3}"/>
              </a:ext>
            </a:extLst>
          </p:cNvPr>
          <p:cNvPicPr>
            <a:picLocks noChangeAspect="1"/>
          </p:cNvPicPr>
          <p:nvPr/>
        </p:nvPicPr>
        <p:blipFill>
          <a:blip r:embed="rId3"/>
          <a:stretch>
            <a:fillRect/>
          </a:stretch>
        </p:blipFill>
        <p:spPr>
          <a:xfrm>
            <a:off x="182880" y="1117339"/>
            <a:ext cx="11896825" cy="476369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D98144A-B433-FB3D-2260-B93FEB9DBB56}"/>
              </a:ext>
            </a:extLst>
          </p:cNvPr>
          <p:cNvPicPr>
            <a:picLocks noChangeAspect="1"/>
          </p:cNvPicPr>
          <p:nvPr/>
        </p:nvPicPr>
        <p:blipFill>
          <a:blip r:embed="rId3"/>
          <a:stretch>
            <a:fillRect/>
          </a:stretch>
        </p:blipFill>
        <p:spPr>
          <a:xfrm>
            <a:off x="2865510" y="1669482"/>
            <a:ext cx="6702435" cy="425968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four launch-sites are given below</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796DACF-BB66-CB7E-6F58-FB8D1236216F}"/>
              </a:ext>
            </a:extLst>
          </p:cNvPr>
          <p:cNvPicPr>
            <a:picLocks noChangeAspect="1"/>
          </p:cNvPicPr>
          <p:nvPr/>
        </p:nvPicPr>
        <p:blipFill>
          <a:blip r:embed="rId3"/>
          <a:stretch>
            <a:fillRect/>
          </a:stretch>
        </p:blipFill>
        <p:spPr>
          <a:xfrm>
            <a:off x="2603934" y="2526524"/>
            <a:ext cx="5848350" cy="32575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‘Like’ was used to match strings.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FB682858-7FDC-3D1F-7353-33EF8480FB22}"/>
              </a:ext>
            </a:extLst>
          </p:cNvPr>
          <p:cNvPicPr>
            <a:picLocks noChangeAspect="1"/>
          </p:cNvPicPr>
          <p:nvPr/>
        </p:nvPicPr>
        <p:blipFill>
          <a:blip r:embed="rId3"/>
          <a:stretch>
            <a:fillRect/>
          </a:stretch>
        </p:blipFill>
        <p:spPr>
          <a:xfrm>
            <a:off x="770011" y="2868176"/>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carried by NASA CRS is given below as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26454E1-C245-39ED-AF93-A89BDA0276D9}"/>
              </a:ext>
            </a:extLst>
          </p:cNvPr>
          <p:cNvPicPr>
            <a:picLocks noChangeAspect="1"/>
          </p:cNvPicPr>
          <p:nvPr/>
        </p:nvPicPr>
        <p:blipFill>
          <a:blip r:embed="rId3"/>
          <a:stretch>
            <a:fillRect/>
          </a:stretch>
        </p:blipFill>
        <p:spPr>
          <a:xfrm>
            <a:off x="1960445" y="3110706"/>
            <a:ext cx="7943850" cy="17811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is given below as: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B4DD33A-3E1C-17CE-4987-13FB5945C780}"/>
              </a:ext>
            </a:extLst>
          </p:cNvPr>
          <p:cNvPicPr>
            <a:picLocks noChangeAspect="1"/>
          </p:cNvPicPr>
          <p:nvPr/>
        </p:nvPicPr>
        <p:blipFill>
          <a:blip r:embed="rId3"/>
          <a:stretch>
            <a:fillRect/>
          </a:stretch>
        </p:blipFill>
        <p:spPr>
          <a:xfrm>
            <a:off x="1676401" y="2869681"/>
            <a:ext cx="8029575" cy="25431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r>
              <a:rPr lang="en-US" sz="2200" dirty="0">
                <a:solidFill>
                  <a:schemeClr val="accent3">
                    <a:lumMod val="25000"/>
                  </a:schemeClr>
                </a:solidFill>
                <a:latin typeface="Abadi"/>
              </a:rPr>
              <a:t>Min function was used to find the initial dates of first successful landing</a:t>
            </a: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99478D8-9B1E-3447-A75F-7894F3005E8B}"/>
              </a:ext>
            </a:extLst>
          </p:cNvPr>
          <p:cNvPicPr>
            <a:picLocks noChangeAspect="1"/>
          </p:cNvPicPr>
          <p:nvPr/>
        </p:nvPicPr>
        <p:blipFill>
          <a:blip r:embed="rId3"/>
          <a:stretch>
            <a:fillRect/>
          </a:stretch>
        </p:blipFill>
        <p:spPr>
          <a:xfrm>
            <a:off x="1313691" y="3054003"/>
            <a:ext cx="8658225" cy="24669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802103"/>
            <a:ext cx="9509400" cy="360021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spcBef>
                <a:spcPts val="1400"/>
              </a:spcBef>
              <a:buNone/>
            </a:pPr>
            <a:r>
              <a:rPr lang="en-US" sz="2400" dirty="0">
                <a:solidFill>
                  <a:schemeClr val="accent3">
                    <a:lumMod val="25000"/>
                  </a:schemeClr>
                </a:solidFill>
                <a:latin typeface="Abadi" panose="020B0604020104020204" pitchFamily="34" charset="0"/>
              </a:rPr>
              <a:t>SpaceY wants to compete in the rocket launch market with SpaceX We will collect, clean, manipulate and use the data to predict the success of failure of  SpaceX falcon 9 rocket launch. The success of a rocket launch depends on certain factors which will be investigated and discovered in this study. This information will help Space Y compete and launch rockets cheaper.</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8085" y="1507992"/>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below shows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3463E82-0995-8502-5865-13D4B891E6A8}"/>
              </a:ext>
            </a:extLst>
          </p:cNvPr>
          <p:cNvPicPr>
            <a:picLocks noChangeAspect="1"/>
          </p:cNvPicPr>
          <p:nvPr/>
        </p:nvPicPr>
        <p:blipFill>
          <a:blip r:embed="rId3"/>
          <a:stretch>
            <a:fillRect/>
          </a:stretch>
        </p:blipFill>
        <p:spPr>
          <a:xfrm>
            <a:off x="1117483" y="2365431"/>
            <a:ext cx="9181549" cy="391419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8180"/>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below uses </a:t>
            </a:r>
            <a:r>
              <a:rPr lang="en-US" sz="2200" dirty="0" err="1">
                <a:solidFill>
                  <a:schemeClr val="accent3">
                    <a:lumMod val="25000"/>
                  </a:schemeClr>
                </a:solidFill>
                <a:latin typeface="Abadi" panose="020B0604020104020204" pitchFamily="34" charset="0"/>
              </a:rPr>
              <a:t>groupby</a:t>
            </a:r>
            <a:r>
              <a:rPr lang="en-US" sz="2200" dirty="0">
                <a:solidFill>
                  <a:schemeClr val="accent3">
                    <a:lumMod val="25000"/>
                  </a:schemeClr>
                </a:solidFill>
                <a:latin typeface="Abadi" panose="020B0604020104020204" pitchFamily="34" charset="0"/>
              </a:rPr>
              <a:t> command to compute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99 successful, 1failed.</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F714CEF-0590-22E5-6940-C939D66A982F}"/>
              </a:ext>
            </a:extLst>
          </p:cNvPr>
          <p:cNvPicPr>
            <a:picLocks noChangeAspect="1"/>
          </p:cNvPicPr>
          <p:nvPr/>
        </p:nvPicPr>
        <p:blipFill>
          <a:blip r:embed="rId3"/>
          <a:stretch>
            <a:fillRect/>
          </a:stretch>
        </p:blipFill>
        <p:spPr>
          <a:xfrm>
            <a:off x="3285372" y="2941061"/>
            <a:ext cx="6391275" cy="34861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below lists names of the booster which have carried the maximum payload mass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0AA441F-9922-ED14-4B2B-D9B5EF219E67}"/>
              </a:ext>
            </a:extLst>
          </p:cNvPr>
          <p:cNvPicPr>
            <a:picLocks noChangeAspect="1"/>
          </p:cNvPicPr>
          <p:nvPr/>
        </p:nvPicPr>
        <p:blipFill>
          <a:blip r:embed="rId3"/>
          <a:stretch>
            <a:fillRect/>
          </a:stretch>
        </p:blipFill>
        <p:spPr>
          <a:xfrm>
            <a:off x="4231656" y="2428113"/>
            <a:ext cx="4739643" cy="448677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517617"/>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below shows 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0E610A7-9E14-ECFE-9EEE-B7CC4F400D02}"/>
              </a:ext>
            </a:extLst>
          </p:cNvPr>
          <p:cNvPicPr>
            <a:picLocks noChangeAspect="1"/>
          </p:cNvPicPr>
          <p:nvPr/>
        </p:nvPicPr>
        <p:blipFill>
          <a:blip r:embed="rId3"/>
          <a:stretch>
            <a:fillRect/>
          </a:stretch>
        </p:blipFill>
        <p:spPr>
          <a:xfrm>
            <a:off x="1755848" y="2396743"/>
            <a:ext cx="8543925" cy="35052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5276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Ranks of  the count of landing outcomes (such as Failure (drone ship) or Success (ground pad)) between the date 2010-06-04 and 2017-03-20, in descending order is shown below using the following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code: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16B34D1-4E64-42C8-5604-F2CB9CAAB549}"/>
              </a:ext>
            </a:extLst>
          </p:cNvPr>
          <p:cNvPicPr>
            <a:picLocks noChangeAspect="1"/>
          </p:cNvPicPr>
          <p:nvPr/>
        </p:nvPicPr>
        <p:blipFill>
          <a:blip r:embed="rId3"/>
          <a:stretch>
            <a:fillRect/>
          </a:stretch>
        </p:blipFill>
        <p:spPr>
          <a:xfrm>
            <a:off x="6269707" y="2084494"/>
            <a:ext cx="4395086" cy="383359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55016" y="6194570"/>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Analyzing the Existing Launch sites</a:t>
            </a:r>
          </a:p>
        </p:txBody>
      </p:sp>
      <p:pic>
        <p:nvPicPr>
          <p:cNvPr id="6" name="Picture 5">
            <a:extLst>
              <a:ext uri="{FF2B5EF4-FFF2-40B4-BE49-F238E27FC236}">
                <a16:creationId xmlns:a16="http://schemas.microsoft.com/office/drawing/2014/main" id="{A2058022-19D7-3858-43D5-7042F1DBA4FA}"/>
              </a:ext>
            </a:extLst>
          </p:cNvPr>
          <p:cNvPicPr>
            <a:picLocks noChangeAspect="1"/>
          </p:cNvPicPr>
          <p:nvPr/>
        </p:nvPicPr>
        <p:blipFill>
          <a:blip r:embed="rId3"/>
          <a:stretch>
            <a:fillRect/>
          </a:stretch>
        </p:blipFill>
        <p:spPr>
          <a:xfrm>
            <a:off x="4608801" y="1714739"/>
            <a:ext cx="6945890" cy="4226335"/>
          </a:xfrm>
          <a:prstGeom prst="rect">
            <a:avLst/>
          </a:prstGeom>
        </p:spPr>
      </p:pic>
      <p:pic>
        <p:nvPicPr>
          <p:cNvPr id="8" name="Picture 7">
            <a:extLst>
              <a:ext uri="{FF2B5EF4-FFF2-40B4-BE49-F238E27FC236}">
                <a16:creationId xmlns:a16="http://schemas.microsoft.com/office/drawing/2014/main" id="{476DAF90-3123-4C7C-013C-EA6933AD9E0B}"/>
              </a:ext>
            </a:extLst>
          </p:cNvPr>
          <p:cNvPicPr>
            <a:picLocks noChangeAspect="1"/>
          </p:cNvPicPr>
          <p:nvPr/>
        </p:nvPicPr>
        <p:blipFill>
          <a:blip r:embed="rId4"/>
          <a:stretch>
            <a:fillRect/>
          </a:stretch>
        </p:blipFill>
        <p:spPr>
          <a:xfrm>
            <a:off x="1155016" y="1646332"/>
            <a:ext cx="2733675" cy="1466850"/>
          </a:xfrm>
          <a:prstGeom prst="rect">
            <a:avLst/>
          </a:prstGeom>
        </p:spPr>
      </p:pic>
      <p:pic>
        <p:nvPicPr>
          <p:cNvPr id="10" name="Picture 9">
            <a:extLst>
              <a:ext uri="{FF2B5EF4-FFF2-40B4-BE49-F238E27FC236}">
                <a16:creationId xmlns:a16="http://schemas.microsoft.com/office/drawing/2014/main" id="{413EED6C-34D5-5BA0-F40C-04D04227EA64}"/>
              </a:ext>
            </a:extLst>
          </p:cNvPr>
          <p:cNvPicPr>
            <a:picLocks noChangeAspect="1"/>
          </p:cNvPicPr>
          <p:nvPr/>
        </p:nvPicPr>
        <p:blipFill>
          <a:blip r:embed="rId5"/>
          <a:stretch>
            <a:fillRect/>
          </a:stretch>
        </p:blipFill>
        <p:spPr>
          <a:xfrm>
            <a:off x="562121" y="3584864"/>
            <a:ext cx="3919463" cy="197297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812126" y="2075873"/>
            <a:ext cx="4206955"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Launch sites are located close to large water bodies and afar from big cities</a:t>
            </a:r>
          </a:p>
          <a:p>
            <a:pPr marL="0" indent="0">
              <a:lnSpc>
                <a:spcPct val="100000"/>
              </a:lnSpc>
              <a:spcBef>
                <a:spcPts val="1400"/>
              </a:spcBef>
              <a:buNone/>
            </a:pPr>
            <a:r>
              <a:rPr lang="en-US" sz="2200" dirty="0">
                <a:solidFill>
                  <a:schemeClr val="accent3">
                    <a:lumMod val="25000"/>
                  </a:schemeClr>
                </a:solidFill>
                <a:latin typeface="Abadi"/>
                <a:ea typeface="+mn-lt"/>
                <a:cs typeface="+mn-lt"/>
              </a:rPr>
              <a:t>From the screenshots, we can see the number of launches on different launch sites. Only 10 launches have taken place from VAFB-SLC-4E launch site.</a:t>
            </a:r>
          </a:p>
          <a:p>
            <a:pPr marL="0" indent="0">
              <a:lnSpc>
                <a:spcPct val="100000"/>
              </a:lnSpc>
              <a:spcBef>
                <a:spcPts val="1400"/>
              </a:spcBef>
              <a:buNone/>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Delving into the launch sites</a:t>
            </a:r>
          </a:p>
        </p:txBody>
      </p:sp>
      <p:pic>
        <p:nvPicPr>
          <p:cNvPr id="4" name="Picture 3">
            <a:extLst>
              <a:ext uri="{FF2B5EF4-FFF2-40B4-BE49-F238E27FC236}">
                <a16:creationId xmlns:a16="http://schemas.microsoft.com/office/drawing/2014/main" id="{CC655546-F7D6-F78A-5621-A846C7F120A6}"/>
              </a:ext>
            </a:extLst>
          </p:cNvPr>
          <p:cNvPicPr>
            <a:picLocks noChangeAspect="1"/>
          </p:cNvPicPr>
          <p:nvPr/>
        </p:nvPicPr>
        <p:blipFill>
          <a:blip r:embed="rId3"/>
          <a:stretch>
            <a:fillRect/>
          </a:stretch>
        </p:blipFill>
        <p:spPr>
          <a:xfrm>
            <a:off x="406870" y="1722682"/>
            <a:ext cx="6764915" cy="406185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817154" y="1562859"/>
            <a:ext cx="4890200" cy="431482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launch-site shown in this screenshot is close to the shoreline less than 1km from shoreline. This Is also close to a nearby railway and highway to enable transportation of launch materials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Deeper into launch sites</a:t>
            </a:r>
          </a:p>
        </p:txBody>
      </p:sp>
      <p:pic>
        <p:nvPicPr>
          <p:cNvPr id="4" name="Picture 3">
            <a:extLst>
              <a:ext uri="{FF2B5EF4-FFF2-40B4-BE49-F238E27FC236}">
                <a16:creationId xmlns:a16="http://schemas.microsoft.com/office/drawing/2014/main" id="{C7A584A6-4E76-2C14-FF98-1A5F47C46335}"/>
              </a:ext>
            </a:extLst>
          </p:cNvPr>
          <p:cNvPicPr>
            <a:picLocks noChangeAspect="1"/>
          </p:cNvPicPr>
          <p:nvPr/>
        </p:nvPicPr>
        <p:blipFill>
          <a:blip r:embed="rId3"/>
          <a:stretch>
            <a:fillRect/>
          </a:stretch>
        </p:blipFill>
        <p:spPr>
          <a:xfrm>
            <a:off x="586450" y="1562859"/>
            <a:ext cx="5968942" cy="353316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399485" cy="1898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spcBef>
                <a:spcPts val="1400"/>
              </a:spcBef>
              <a:buNone/>
            </a:pPr>
            <a:endParaRPr lang="en-US" sz="2400" dirty="0">
              <a:solidFill>
                <a:schemeClr val="accent3">
                  <a:lumMod val="25000"/>
                </a:schemeClr>
              </a:solidFill>
              <a:latin typeface="Abadi" panose="020B0604020104020204" pitchFamily="34" charset="0"/>
            </a:endParaRPr>
          </a:p>
        </p:txBody>
      </p:sp>
      <p:sp>
        <p:nvSpPr>
          <p:cNvPr id="6" name="TextBox 5">
            <a:extLst>
              <a:ext uri="{FF2B5EF4-FFF2-40B4-BE49-F238E27FC236}">
                <a16:creationId xmlns:a16="http://schemas.microsoft.com/office/drawing/2014/main" id="{BA4EE2BB-37EE-7E60-AC9B-D9BA0CEAC81E}"/>
              </a:ext>
            </a:extLst>
          </p:cNvPr>
          <p:cNvSpPr txBox="1"/>
          <p:nvPr/>
        </p:nvSpPr>
        <p:spPr>
          <a:xfrm>
            <a:off x="1387366" y="1745332"/>
            <a:ext cx="9845938" cy="3911968"/>
          </a:xfrm>
          <a:prstGeom prst="rect">
            <a:avLst/>
          </a:prstGeom>
          <a:noFill/>
        </p:spPr>
        <p:txBody>
          <a:bodyPr wrap="square">
            <a:spAutoFit/>
          </a:bodyPr>
          <a:lstStyle/>
          <a:p>
            <a:pPr marL="0" indent="0">
              <a:lnSpc>
                <a:spcPct val="150000"/>
              </a:lnSpc>
              <a:spcBef>
                <a:spcPts val="1400"/>
              </a:spcBef>
              <a:buNone/>
            </a:pPr>
            <a:r>
              <a:rPr lang="en-US" sz="2400" dirty="0">
                <a:solidFill>
                  <a:schemeClr val="accent3">
                    <a:lumMod val="25000"/>
                  </a:schemeClr>
                </a:solidFill>
                <a:latin typeface="Abadi" panose="020B0604020104020204" pitchFamily="34" charset="0"/>
              </a:rPr>
              <a:t>SpaceX claims that it can successfully launch falcon 9 rockets into space at just 20-30% the cost of rocket launch. They claim this is possible because they are able to reuse most of the first stage materials. The success or failure is investigated using data science methodologies and the preconditions that contribute to the successful launch and landing if Falcon9 are discovered. This information can help SpaceY compete in the rocket launch industry.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Dashboard</a:t>
            </a:r>
          </a:p>
        </p:txBody>
      </p:sp>
      <p:pic>
        <p:nvPicPr>
          <p:cNvPr id="2" name="Picture 1">
            <a:extLst>
              <a:ext uri="{FF2B5EF4-FFF2-40B4-BE49-F238E27FC236}">
                <a16:creationId xmlns:a16="http://schemas.microsoft.com/office/drawing/2014/main" id="{AEC52A35-DD01-C48C-49D6-5F289094BDC4}"/>
              </a:ext>
            </a:extLst>
          </p:cNvPr>
          <p:cNvPicPr>
            <a:picLocks noChangeAspect="1"/>
          </p:cNvPicPr>
          <p:nvPr/>
        </p:nvPicPr>
        <p:blipFill>
          <a:blip r:embed="rId3"/>
          <a:stretch>
            <a:fillRect/>
          </a:stretch>
        </p:blipFill>
        <p:spPr>
          <a:xfrm>
            <a:off x="734028" y="1510723"/>
            <a:ext cx="10551583" cy="451485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28701" y="5198368"/>
            <a:ext cx="943494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launch site has a success rate of 77% and a failure rate if about 23%</a:t>
            </a:r>
          </a:p>
          <a:p>
            <a:pPr marL="0" indent="0">
              <a:lnSpc>
                <a:spcPct val="100000"/>
              </a:lnSpc>
              <a:spcBef>
                <a:spcPts val="1400"/>
              </a:spcBef>
              <a:buNone/>
            </a:pPr>
            <a:r>
              <a:rPr lang="en-US" sz="2200" dirty="0">
                <a:solidFill>
                  <a:schemeClr val="accent3">
                    <a:lumMod val="25000"/>
                  </a:schemeClr>
                </a:solidFill>
                <a:latin typeface="Abadi"/>
              </a:rPr>
              <a:t>This means that about 1 in 4 launches are unsuccessful.</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KSC LC-39A</a:t>
            </a:r>
          </a:p>
        </p:txBody>
      </p:sp>
      <p:pic>
        <p:nvPicPr>
          <p:cNvPr id="2" name="Picture 1">
            <a:extLst>
              <a:ext uri="{FF2B5EF4-FFF2-40B4-BE49-F238E27FC236}">
                <a16:creationId xmlns:a16="http://schemas.microsoft.com/office/drawing/2014/main" id="{05D0ACEF-1A74-52AC-1380-8046F0B4BD9E}"/>
              </a:ext>
            </a:extLst>
          </p:cNvPr>
          <p:cNvPicPr>
            <a:picLocks noChangeAspect="1"/>
          </p:cNvPicPr>
          <p:nvPr/>
        </p:nvPicPr>
        <p:blipFill>
          <a:blip r:embed="rId3"/>
          <a:stretch>
            <a:fillRect/>
          </a:stretch>
        </p:blipFill>
        <p:spPr>
          <a:xfrm>
            <a:off x="457200" y="1319212"/>
            <a:ext cx="9749005" cy="364764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79065" y="5119543"/>
            <a:ext cx="10414662"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versus payload mass</a:t>
            </a:r>
          </a:p>
        </p:txBody>
      </p:sp>
      <p:pic>
        <p:nvPicPr>
          <p:cNvPr id="2" name="Picture 1">
            <a:extLst>
              <a:ext uri="{FF2B5EF4-FFF2-40B4-BE49-F238E27FC236}">
                <a16:creationId xmlns:a16="http://schemas.microsoft.com/office/drawing/2014/main" id="{1949AA20-55BF-5853-A57B-27FFBE5C40EF}"/>
              </a:ext>
            </a:extLst>
          </p:cNvPr>
          <p:cNvPicPr>
            <a:picLocks noChangeAspect="1"/>
          </p:cNvPicPr>
          <p:nvPr/>
        </p:nvPicPr>
        <p:blipFill>
          <a:blip r:embed="rId3"/>
          <a:stretch>
            <a:fillRect/>
          </a:stretch>
        </p:blipFill>
        <p:spPr>
          <a:xfrm>
            <a:off x="1078537" y="1566862"/>
            <a:ext cx="9007835" cy="331686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4259190"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had the highest classification accuracy on the test data.</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2" name="Chart 1">
            <a:extLst>
              <a:ext uri="{FF2B5EF4-FFF2-40B4-BE49-F238E27FC236}">
                <a16:creationId xmlns:a16="http://schemas.microsoft.com/office/drawing/2014/main" id="{D6FB1299-A27C-0D5A-A881-003097285299}"/>
              </a:ext>
            </a:extLst>
          </p:cNvPr>
          <p:cNvGraphicFramePr>
            <a:graphicFrameLocks/>
          </p:cNvGraphicFramePr>
          <p:nvPr>
            <p:extLst>
              <p:ext uri="{D42A27DB-BD31-4B8C-83A1-F6EECF244321}">
                <p14:modId xmlns:p14="http://schemas.microsoft.com/office/powerpoint/2010/main" val="2911285104"/>
              </p:ext>
            </p:extLst>
          </p:nvPr>
        </p:nvGraphicFramePr>
        <p:xfrm>
          <a:off x="5029201" y="1766455"/>
          <a:ext cx="5649190" cy="42591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867739"/>
            <a:ext cx="4903425" cy="40012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Confusion matrix, we can see that we have a True Negative of 3, a True Positive of 12 correct predictions, a False positive of 0 and a False Negative of 3. </a:t>
            </a:r>
          </a:p>
          <a:p>
            <a:pPr>
              <a:lnSpc>
                <a:spcPct val="100000"/>
              </a:lnSpc>
              <a:spcBef>
                <a:spcPts val="1400"/>
              </a:spcBef>
            </a:pPr>
            <a:r>
              <a:rPr lang="en-US" sz="2200" dirty="0">
                <a:solidFill>
                  <a:schemeClr val="accent3">
                    <a:lumMod val="25000"/>
                  </a:schemeClr>
                </a:solidFill>
                <a:latin typeface="Abadi" panose="020B0604020104020204" pitchFamily="34" charset="0"/>
              </a:rPr>
              <a:t>]this means that on three occasions, our decision tree model predicted that the rocket did not land when it actually landed.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4CEAD6F-AAC8-C0A3-72F5-3BBA942F1703}"/>
              </a:ext>
            </a:extLst>
          </p:cNvPr>
          <p:cNvPicPr>
            <a:picLocks noChangeAspect="1"/>
          </p:cNvPicPr>
          <p:nvPr/>
        </p:nvPicPr>
        <p:blipFill>
          <a:blip r:embed="rId3"/>
          <a:stretch>
            <a:fillRect/>
          </a:stretch>
        </p:blipFill>
        <p:spPr>
          <a:xfrm>
            <a:off x="5950093" y="1867739"/>
            <a:ext cx="5239360" cy="3806826"/>
          </a:xfrm>
          <a:prstGeom prst="rect">
            <a:avLst/>
          </a:prstGeom>
        </p:spPr>
      </p:pic>
      <p:pic>
        <p:nvPicPr>
          <p:cNvPr id="7" name="Picture 6">
            <a:extLst>
              <a:ext uri="{FF2B5EF4-FFF2-40B4-BE49-F238E27FC236}">
                <a16:creationId xmlns:a16="http://schemas.microsoft.com/office/drawing/2014/main" id="{1FE1D091-00B3-23F7-5A29-E1106F97C6BE}"/>
              </a:ext>
            </a:extLst>
          </p:cNvPr>
          <p:cNvPicPr>
            <a:picLocks noChangeAspect="1"/>
          </p:cNvPicPr>
          <p:nvPr/>
        </p:nvPicPr>
        <p:blipFill>
          <a:blip r:embed="rId4"/>
          <a:stretch>
            <a:fillRect/>
          </a:stretch>
        </p:blipFill>
        <p:spPr>
          <a:xfrm rot="16200000">
            <a:off x="9843656" y="2211649"/>
            <a:ext cx="5514975" cy="32670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080571"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of a rocket launch depends on different factors ranging from payload mass, target orbit, launch site, </a:t>
            </a:r>
            <a:r>
              <a:rPr lang="en-US" sz="2200" dirty="0" err="1">
                <a:solidFill>
                  <a:schemeClr val="accent3">
                    <a:lumMod val="25000"/>
                  </a:schemeClr>
                </a:solidFill>
                <a:latin typeface="Abadi" panose="020B0604020104020204" pitchFamily="34" charset="0"/>
              </a:rPr>
              <a:t>etc</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Different orbits have different success rates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is possible to predict the success or failure of a falcon 9 rocket launch</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decision tree algorithm was used to predict the success or failure of a falcon 9 rocket with 89% accuracy.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two methods. </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API calls and get requests were used to collect the data from the SpaceX </a:t>
            </a:r>
            <a:r>
              <a:rPr lang="en-US" sz="2200" dirty="0" err="1">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The collected data was represented in a dataframe using ‘pd.json.normalize’</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Webscrapping was used to collect the data. Functions were extract certain specific information from the scraped data.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methods are described in the next few slides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7DFFFFCD-6B75-09E0-6C4E-17BA563068F7}"/>
              </a:ext>
            </a:extLst>
          </p:cNvPr>
          <p:cNvGraphicFramePr/>
          <p:nvPr>
            <p:extLst>
              <p:ext uri="{D42A27DB-BD31-4B8C-83A1-F6EECF244321}">
                <p14:modId xmlns:p14="http://schemas.microsoft.com/office/powerpoint/2010/main" val="2256687643"/>
              </p:ext>
            </p:extLst>
          </p:nvPr>
        </p:nvGraphicFramePr>
        <p:xfrm>
          <a:off x="2476845" y="1632394"/>
          <a:ext cx="7677808" cy="4491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590A8036-A408-CBDF-3C5C-AAB7D25766C6}"/>
              </a:ext>
            </a:extLst>
          </p:cNvPr>
          <p:cNvGraphicFramePr/>
          <p:nvPr>
            <p:extLst>
              <p:ext uri="{D42A27DB-BD31-4B8C-83A1-F6EECF244321}">
                <p14:modId xmlns:p14="http://schemas.microsoft.com/office/powerpoint/2010/main" val="1419612782"/>
              </p:ext>
            </p:extLst>
          </p:nvPr>
        </p:nvGraphicFramePr>
        <p:xfrm>
          <a:off x="1259996" y="1693060"/>
          <a:ext cx="8907734" cy="47341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18200</TotalTime>
  <Words>1972</Words>
  <Application>Microsoft Office PowerPoint</Application>
  <PresentationFormat>Widescreen</PresentationFormat>
  <Paragraphs>236</Paragraphs>
  <Slides>47</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Predictive analysis: Process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mail.osunwokeebuka@gmail.com</cp:lastModifiedBy>
  <cp:revision>202</cp:revision>
  <dcterms:created xsi:type="dcterms:W3CDTF">2021-04-29T18:58:34Z</dcterms:created>
  <dcterms:modified xsi:type="dcterms:W3CDTF">2022-10-01T06:55:55Z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